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2"/>
  </p:notesMasterIdLst>
  <p:sldIdLst>
    <p:sldId id="284" r:id="rId3"/>
    <p:sldId id="278" r:id="rId4"/>
    <p:sldId id="280" r:id="rId5"/>
    <p:sldId id="286" r:id="rId6"/>
    <p:sldId id="269" r:id="rId7"/>
    <p:sldId id="300" r:id="rId8"/>
    <p:sldId id="287" r:id="rId9"/>
    <p:sldId id="285" r:id="rId10"/>
    <p:sldId id="288" r:id="rId11"/>
    <p:sldId id="289" r:id="rId12"/>
    <p:sldId id="290" r:id="rId13"/>
    <p:sldId id="291" r:id="rId14"/>
    <p:sldId id="294" r:id="rId15"/>
    <p:sldId id="295" r:id="rId16"/>
    <p:sldId id="296" r:id="rId17"/>
    <p:sldId id="297" r:id="rId18"/>
    <p:sldId id="272" r:id="rId19"/>
    <p:sldId id="293" r:id="rId20"/>
    <p:sldId id="27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A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B5406-C8AE-4A42-9DBA-C0B43206978D}" v="291" dt="2022-07-11T21:14:36.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1" d="100"/>
          <a:sy n="51" d="100"/>
        </p:scale>
        <p:origin x="90"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a Seveney" userId="955d1879003b6f5f" providerId="LiveId" clId="{2E3B5406-C8AE-4A42-9DBA-C0B43206978D}"/>
    <pc:docChg chg="undo custSel addSld delSld modSld sldOrd">
      <pc:chgData name="Diana Seveney" userId="955d1879003b6f5f" providerId="LiveId" clId="{2E3B5406-C8AE-4A42-9DBA-C0B43206978D}" dt="2022-07-11T21:18:10.468" v="2087" actId="47"/>
      <pc:docMkLst>
        <pc:docMk/>
      </pc:docMkLst>
      <pc:sldChg chg="del modAnim">
        <pc:chgData name="Diana Seveney" userId="955d1879003b6f5f" providerId="LiveId" clId="{2E3B5406-C8AE-4A42-9DBA-C0B43206978D}" dt="2022-07-11T21:18:00.376" v="2051" actId="47"/>
        <pc:sldMkLst>
          <pc:docMk/>
          <pc:sldMk cId="831565730" sldId="257"/>
        </pc:sldMkLst>
      </pc:sldChg>
      <pc:sldChg chg="del">
        <pc:chgData name="Diana Seveney" userId="955d1879003b6f5f" providerId="LiveId" clId="{2E3B5406-C8AE-4A42-9DBA-C0B43206978D}" dt="2022-07-11T21:18:00.944" v="2054" actId="47"/>
        <pc:sldMkLst>
          <pc:docMk/>
          <pc:sldMk cId="873641334" sldId="258"/>
        </pc:sldMkLst>
      </pc:sldChg>
      <pc:sldChg chg="del">
        <pc:chgData name="Diana Seveney" userId="955d1879003b6f5f" providerId="LiveId" clId="{2E3B5406-C8AE-4A42-9DBA-C0B43206978D}" dt="2022-07-11T21:18:01.019" v="2056" actId="47"/>
        <pc:sldMkLst>
          <pc:docMk/>
          <pc:sldMk cId="3287582865" sldId="259"/>
        </pc:sldMkLst>
      </pc:sldChg>
      <pc:sldChg chg="del modAnim">
        <pc:chgData name="Diana Seveney" userId="955d1879003b6f5f" providerId="LiveId" clId="{2E3B5406-C8AE-4A42-9DBA-C0B43206978D}" dt="2022-07-11T21:18:00.887" v="2052" actId="47"/>
        <pc:sldMkLst>
          <pc:docMk/>
          <pc:sldMk cId="1448830809" sldId="260"/>
        </pc:sldMkLst>
      </pc:sldChg>
      <pc:sldChg chg="del modAnim">
        <pc:chgData name="Diana Seveney" userId="955d1879003b6f5f" providerId="LiveId" clId="{2E3B5406-C8AE-4A42-9DBA-C0B43206978D}" dt="2022-07-11T21:18:00.909" v="2053" actId="47"/>
        <pc:sldMkLst>
          <pc:docMk/>
          <pc:sldMk cId="3438817568" sldId="261"/>
        </pc:sldMkLst>
      </pc:sldChg>
      <pc:sldChg chg="del modAnim">
        <pc:chgData name="Diana Seveney" userId="955d1879003b6f5f" providerId="LiveId" clId="{2E3B5406-C8AE-4A42-9DBA-C0B43206978D}" dt="2022-07-11T21:18:01.111" v="2059" actId="47"/>
        <pc:sldMkLst>
          <pc:docMk/>
          <pc:sldMk cId="1064477307" sldId="262"/>
        </pc:sldMkLst>
      </pc:sldChg>
      <pc:sldChg chg="del">
        <pc:chgData name="Diana Seveney" userId="955d1879003b6f5f" providerId="LiveId" clId="{2E3B5406-C8AE-4A42-9DBA-C0B43206978D}" dt="2022-07-11T21:18:01.227" v="2063" actId="47"/>
        <pc:sldMkLst>
          <pc:docMk/>
          <pc:sldMk cId="3138772273" sldId="263"/>
        </pc:sldMkLst>
      </pc:sldChg>
      <pc:sldChg chg="del">
        <pc:chgData name="Diana Seveney" userId="955d1879003b6f5f" providerId="LiveId" clId="{2E3B5406-C8AE-4A42-9DBA-C0B43206978D}" dt="2022-07-11T21:18:00.997" v="2055" actId="47"/>
        <pc:sldMkLst>
          <pc:docMk/>
          <pc:sldMk cId="2195567424" sldId="264"/>
        </pc:sldMkLst>
      </pc:sldChg>
      <pc:sldChg chg="del">
        <pc:chgData name="Diana Seveney" userId="955d1879003b6f5f" providerId="LiveId" clId="{2E3B5406-C8AE-4A42-9DBA-C0B43206978D}" dt="2022-07-11T21:18:01.142" v="2060" actId="47"/>
        <pc:sldMkLst>
          <pc:docMk/>
          <pc:sldMk cId="1902859769" sldId="265"/>
        </pc:sldMkLst>
      </pc:sldChg>
      <pc:sldChg chg="del modAnim">
        <pc:chgData name="Diana Seveney" userId="955d1879003b6f5f" providerId="LiveId" clId="{2E3B5406-C8AE-4A42-9DBA-C0B43206978D}" dt="2022-07-11T21:18:01.041" v="2057" actId="47"/>
        <pc:sldMkLst>
          <pc:docMk/>
          <pc:sldMk cId="795972657" sldId="266"/>
        </pc:sldMkLst>
      </pc:sldChg>
      <pc:sldChg chg="del modAnim">
        <pc:chgData name="Diana Seveney" userId="955d1879003b6f5f" providerId="LiveId" clId="{2E3B5406-C8AE-4A42-9DBA-C0B43206978D}" dt="2022-07-11T21:18:01.063" v="2058" actId="47"/>
        <pc:sldMkLst>
          <pc:docMk/>
          <pc:sldMk cId="873606541" sldId="267"/>
        </pc:sldMkLst>
      </pc:sldChg>
      <pc:sldChg chg="del">
        <pc:chgData name="Diana Seveney" userId="955d1879003b6f5f" providerId="LiveId" clId="{2E3B5406-C8AE-4A42-9DBA-C0B43206978D}" dt="2022-07-11T21:18:01.173" v="2061" actId="47"/>
        <pc:sldMkLst>
          <pc:docMk/>
          <pc:sldMk cId="1367531723" sldId="268"/>
        </pc:sldMkLst>
      </pc:sldChg>
      <pc:sldChg chg="addSp delSp modSp mod modAnim">
        <pc:chgData name="Diana Seveney" userId="955d1879003b6f5f" providerId="LiveId" clId="{2E3B5406-C8AE-4A42-9DBA-C0B43206978D}" dt="2022-07-10T14:14:08.430" v="462" actId="20577"/>
        <pc:sldMkLst>
          <pc:docMk/>
          <pc:sldMk cId="3038057792" sldId="269"/>
        </pc:sldMkLst>
        <pc:spChg chg="del mod">
          <ac:chgData name="Diana Seveney" userId="955d1879003b6f5f" providerId="LiveId" clId="{2E3B5406-C8AE-4A42-9DBA-C0B43206978D}" dt="2022-07-10T14:04:10.565" v="220" actId="478"/>
          <ac:spMkLst>
            <pc:docMk/>
            <pc:sldMk cId="3038057792" sldId="269"/>
            <ac:spMk id="5" creationId="{00000000-0000-0000-0000-000000000000}"/>
          </ac:spMkLst>
        </pc:spChg>
        <pc:spChg chg="mod">
          <ac:chgData name="Diana Seveney" userId="955d1879003b6f5f" providerId="LiveId" clId="{2E3B5406-C8AE-4A42-9DBA-C0B43206978D}" dt="2022-07-10T14:14:08.430" v="462" actId="20577"/>
          <ac:spMkLst>
            <pc:docMk/>
            <pc:sldMk cId="3038057792" sldId="269"/>
            <ac:spMk id="6" creationId="{00000000-0000-0000-0000-000000000000}"/>
          </ac:spMkLst>
        </pc:spChg>
        <pc:spChg chg="mod">
          <ac:chgData name="Diana Seveney" userId="955d1879003b6f5f" providerId="LiveId" clId="{2E3B5406-C8AE-4A42-9DBA-C0B43206978D}" dt="2022-07-10T14:06:25.611" v="250" actId="255"/>
          <ac:spMkLst>
            <pc:docMk/>
            <pc:sldMk cId="3038057792" sldId="269"/>
            <ac:spMk id="21" creationId="{00000000-0000-0000-0000-000000000000}"/>
          </ac:spMkLst>
        </pc:spChg>
        <pc:spChg chg="del">
          <ac:chgData name="Diana Seveney" userId="955d1879003b6f5f" providerId="LiveId" clId="{2E3B5406-C8AE-4A42-9DBA-C0B43206978D}" dt="2022-07-10T14:05:11.022" v="234" actId="478"/>
          <ac:spMkLst>
            <pc:docMk/>
            <pc:sldMk cId="3038057792" sldId="269"/>
            <ac:spMk id="24" creationId="{00000000-0000-0000-0000-000000000000}"/>
          </ac:spMkLst>
        </pc:spChg>
        <pc:grpChg chg="del">
          <ac:chgData name="Diana Seveney" userId="955d1879003b6f5f" providerId="LiveId" clId="{2E3B5406-C8AE-4A42-9DBA-C0B43206978D}" dt="2022-07-10T14:04:35.462" v="225" actId="478"/>
          <ac:grpSpMkLst>
            <pc:docMk/>
            <pc:sldMk cId="3038057792" sldId="269"/>
            <ac:grpSpMk id="30" creationId="{00000000-0000-0000-0000-000000000000}"/>
          </ac:grpSpMkLst>
        </pc:grpChg>
        <pc:picChg chg="del">
          <ac:chgData name="Diana Seveney" userId="955d1879003b6f5f" providerId="LiveId" clId="{2E3B5406-C8AE-4A42-9DBA-C0B43206978D}" dt="2022-07-10T14:04:19.528" v="221" actId="478"/>
          <ac:picMkLst>
            <pc:docMk/>
            <pc:sldMk cId="3038057792" sldId="269"/>
            <ac:picMk id="7" creationId="{00000000-0000-0000-0000-000000000000}"/>
          </ac:picMkLst>
        </pc:picChg>
        <pc:picChg chg="mod">
          <ac:chgData name="Diana Seveney" userId="955d1879003b6f5f" providerId="LiveId" clId="{2E3B5406-C8AE-4A42-9DBA-C0B43206978D}" dt="2022-07-10T14:06:12.542" v="246" actId="1076"/>
          <ac:picMkLst>
            <pc:docMk/>
            <pc:sldMk cId="3038057792" sldId="269"/>
            <ac:picMk id="8" creationId="{00000000-0000-0000-0000-000000000000}"/>
          </ac:picMkLst>
        </pc:picChg>
        <pc:picChg chg="add del mod">
          <ac:chgData name="Diana Seveney" userId="955d1879003b6f5f" providerId="LiveId" clId="{2E3B5406-C8AE-4A42-9DBA-C0B43206978D}" dt="2022-07-10T14:06:09.207" v="245" actId="1076"/>
          <ac:picMkLst>
            <pc:docMk/>
            <pc:sldMk cId="3038057792" sldId="269"/>
            <ac:picMk id="12" creationId="{00000000-0000-0000-0000-000000000000}"/>
          </ac:picMkLst>
        </pc:picChg>
        <pc:picChg chg="del mod">
          <ac:chgData name="Diana Seveney" userId="955d1879003b6f5f" providerId="LiveId" clId="{2E3B5406-C8AE-4A42-9DBA-C0B43206978D}" dt="2022-07-10T14:06:14.303" v="248" actId="478"/>
          <ac:picMkLst>
            <pc:docMk/>
            <pc:sldMk cId="3038057792" sldId="269"/>
            <ac:picMk id="18" creationId="{00000000-0000-0000-0000-000000000000}"/>
          </ac:picMkLst>
        </pc:picChg>
        <pc:picChg chg="del">
          <ac:chgData name="Diana Seveney" userId="955d1879003b6f5f" providerId="LiveId" clId="{2E3B5406-C8AE-4A42-9DBA-C0B43206978D}" dt="2022-07-10T14:05:36.404" v="237" actId="478"/>
          <ac:picMkLst>
            <pc:docMk/>
            <pc:sldMk cId="3038057792" sldId="269"/>
            <ac:picMk id="26" creationId="{00000000-0000-0000-0000-000000000000}"/>
          </ac:picMkLst>
        </pc:picChg>
        <pc:picChg chg="del topLvl">
          <ac:chgData name="Diana Seveney" userId="955d1879003b6f5f" providerId="LiveId" clId="{2E3B5406-C8AE-4A42-9DBA-C0B43206978D}" dt="2022-07-10T14:04:35.462" v="225" actId="478"/>
          <ac:picMkLst>
            <pc:docMk/>
            <pc:sldMk cId="3038057792" sldId="269"/>
            <ac:picMk id="31" creationId="{00000000-0000-0000-0000-000000000000}"/>
          </ac:picMkLst>
        </pc:picChg>
        <pc:picChg chg="del topLvl">
          <ac:chgData name="Diana Seveney" userId="955d1879003b6f5f" providerId="LiveId" clId="{2E3B5406-C8AE-4A42-9DBA-C0B43206978D}" dt="2022-07-10T14:04:39.287" v="228" actId="478"/>
          <ac:picMkLst>
            <pc:docMk/>
            <pc:sldMk cId="3038057792" sldId="269"/>
            <ac:picMk id="32" creationId="{00000000-0000-0000-0000-000000000000}"/>
          </ac:picMkLst>
        </pc:picChg>
      </pc:sldChg>
      <pc:sldChg chg="del">
        <pc:chgData name="Diana Seveney" userId="955d1879003b6f5f" providerId="LiveId" clId="{2E3B5406-C8AE-4A42-9DBA-C0B43206978D}" dt="2022-07-11T21:18:01.199" v="2062" actId="47"/>
        <pc:sldMkLst>
          <pc:docMk/>
          <pc:sldMk cId="2526360805" sldId="270"/>
        </pc:sldMkLst>
      </pc:sldChg>
      <pc:sldChg chg="addSp delSp modSp add del mod ord">
        <pc:chgData name="Diana Seveney" userId="955d1879003b6f5f" providerId="LiveId" clId="{2E3B5406-C8AE-4A42-9DBA-C0B43206978D}" dt="2022-07-11T21:16:32.117" v="1987" actId="47"/>
        <pc:sldMkLst>
          <pc:docMk/>
          <pc:sldMk cId="1723941695" sldId="271"/>
        </pc:sldMkLst>
        <pc:spChg chg="mod">
          <ac:chgData name="Diana Seveney" userId="955d1879003b6f5f" providerId="LiveId" clId="{2E3B5406-C8AE-4A42-9DBA-C0B43206978D}" dt="2022-07-10T14:10:35.142" v="380" actId="1076"/>
          <ac:spMkLst>
            <pc:docMk/>
            <pc:sldMk cId="1723941695" sldId="271"/>
            <ac:spMk id="2" creationId="{00000000-0000-0000-0000-000000000000}"/>
          </ac:spMkLst>
        </pc:spChg>
        <pc:spChg chg="add mod">
          <ac:chgData name="Diana Seveney" userId="955d1879003b6f5f" providerId="LiveId" clId="{2E3B5406-C8AE-4A42-9DBA-C0B43206978D}" dt="2022-07-11T21:11:40.781" v="1890" actId="20577"/>
          <ac:spMkLst>
            <pc:docMk/>
            <pc:sldMk cId="1723941695" sldId="271"/>
            <ac:spMk id="4" creationId="{C8B81179-1344-1D7F-0895-97DEE1B2EBDB}"/>
          </ac:spMkLst>
        </pc:spChg>
        <pc:spChg chg="del mod">
          <ac:chgData name="Diana Seveney" userId="955d1879003b6f5f" providerId="LiveId" clId="{2E3B5406-C8AE-4A42-9DBA-C0B43206978D}" dt="2022-07-10T14:10:58.081" v="387" actId="478"/>
          <ac:spMkLst>
            <pc:docMk/>
            <pc:sldMk cId="1723941695" sldId="271"/>
            <ac:spMk id="5" creationId="{00000000-0000-0000-0000-000000000000}"/>
          </ac:spMkLst>
        </pc:spChg>
        <pc:spChg chg="mod">
          <ac:chgData name="Diana Seveney" userId="955d1879003b6f5f" providerId="LiveId" clId="{2E3B5406-C8AE-4A42-9DBA-C0B43206978D}" dt="2022-07-11T21:11:59.170" v="1899" actId="404"/>
          <ac:spMkLst>
            <pc:docMk/>
            <pc:sldMk cId="1723941695" sldId="271"/>
            <ac:spMk id="7" creationId="{00000000-0000-0000-0000-000000000000}"/>
          </ac:spMkLst>
        </pc:spChg>
        <pc:spChg chg="add del mod">
          <ac:chgData name="Diana Seveney" userId="955d1879003b6f5f" providerId="LiveId" clId="{2E3B5406-C8AE-4A42-9DBA-C0B43206978D}" dt="2022-07-11T21:10:14.259" v="1881" actId="478"/>
          <ac:spMkLst>
            <pc:docMk/>
            <pc:sldMk cId="1723941695" sldId="271"/>
            <ac:spMk id="9" creationId="{A8CC280B-51B7-625F-2E4A-A090DB430FAE}"/>
          </ac:spMkLst>
        </pc:spChg>
        <pc:picChg chg="del mod">
          <ac:chgData name="Diana Seveney" userId="955d1879003b6f5f" providerId="LiveId" clId="{2E3B5406-C8AE-4A42-9DBA-C0B43206978D}" dt="2022-07-11T21:09:18.530" v="1874" actId="21"/>
          <ac:picMkLst>
            <pc:docMk/>
            <pc:sldMk cId="1723941695" sldId="271"/>
            <ac:picMk id="8" creationId="{00000000-0000-0000-0000-000000000000}"/>
          </ac:picMkLst>
        </pc:picChg>
      </pc:sldChg>
      <pc:sldChg chg="add del">
        <pc:chgData name="Diana Seveney" userId="955d1879003b6f5f" providerId="LiveId" clId="{2E3B5406-C8AE-4A42-9DBA-C0B43206978D}" dt="2022-07-11T20:54:37.359" v="781" actId="2696"/>
        <pc:sldMkLst>
          <pc:docMk/>
          <pc:sldMk cId="0" sldId="272"/>
        </pc:sldMkLst>
      </pc:sldChg>
      <pc:sldChg chg="modSp add del mod">
        <pc:chgData name="Diana Seveney" userId="955d1879003b6f5f" providerId="LiveId" clId="{2E3B5406-C8AE-4A42-9DBA-C0B43206978D}" dt="2022-07-11T21:18:09.472" v="2085" actId="47"/>
        <pc:sldMkLst>
          <pc:docMk/>
          <pc:sldMk cId="3660844991" sldId="272"/>
        </pc:sldMkLst>
        <pc:spChg chg="mod">
          <ac:chgData name="Diana Seveney" userId="955d1879003b6f5f" providerId="LiveId" clId="{2E3B5406-C8AE-4A42-9DBA-C0B43206978D}" dt="2022-07-11T21:06:14.777" v="1849" actId="14100"/>
          <ac:spMkLst>
            <pc:docMk/>
            <pc:sldMk cId="3660844991" sldId="272"/>
            <ac:spMk id="381" creationId="{00000000-0000-0000-0000-000000000000}"/>
          </ac:spMkLst>
        </pc:spChg>
        <pc:spChg chg="mod">
          <ac:chgData name="Diana Seveney" userId="955d1879003b6f5f" providerId="LiveId" clId="{2E3B5406-C8AE-4A42-9DBA-C0B43206978D}" dt="2022-07-11T21:06:04.937" v="1848" actId="207"/>
          <ac:spMkLst>
            <pc:docMk/>
            <pc:sldMk cId="3660844991" sldId="272"/>
            <ac:spMk id="382" creationId="{00000000-0000-0000-0000-000000000000}"/>
          </ac:spMkLst>
        </pc:spChg>
      </pc:sldChg>
      <pc:sldChg chg="add del">
        <pc:chgData name="Diana Seveney" userId="955d1879003b6f5f" providerId="LiveId" clId="{2E3B5406-C8AE-4A42-9DBA-C0B43206978D}" dt="2022-07-11T20:54:30.184" v="780" actId="47"/>
        <pc:sldMkLst>
          <pc:docMk/>
          <pc:sldMk cId="0" sldId="273"/>
        </pc:sldMkLst>
      </pc:sldChg>
      <pc:sldChg chg="addSp delSp modSp add del mod">
        <pc:chgData name="Diana Seveney" userId="955d1879003b6f5f" providerId="LiveId" clId="{2E3B5406-C8AE-4A42-9DBA-C0B43206978D}" dt="2022-07-11T21:18:10.468" v="2087" actId="47"/>
        <pc:sldMkLst>
          <pc:docMk/>
          <pc:sldMk cId="2047233232" sldId="275"/>
        </pc:sldMkLst>
        <pc:spChg chg="add del mod">
          <ac:chgData name="Diana Seveney" userId="955d1879003b6f5f" providerId="LiveId" clId="{2E3B5406-C8AE-4A42-9DBA-C0B43206978D}" dt="2022-07-11T21:11:02.287" v="1887" actId="478"/>
          <ac:spMkLst>
            <pc:docMk/>
            <pc:sldMk cId="2047233232" sldId="275"/>
            <ac:spMk id="4" creationId="{A9417A52-988E-8721-4791-18FE8A7E21EB}"/>
          </ac:spMkLst>
        </pc:spChg>
        <pc:spChg chg="del mod">
          <ac:chgData name="Diana Seveney" userId="955d1879003b6f5f" providerId="LiveId" clId="{2E3B5406-C8AE-4A42-9DBA-C0B43206978D}" dt="2022-07-11T21:11:00.935" v="1886" actId="478"/>
          <ac:spMkLst>
            <pc:docMk/>
            <pc:sldMk cId="2047233232" sldId="275"/>
            <ac:spMk id="24" creationId="{00000000-0000-0000-0000-000000000000}"/>
          </ac:spMkLst>
        </pc:spChg>
        <pc:spChg chg="del mod">
          <ac:chgData name="Diana Seveney" userId="955d1879003b6f5f" providerId="LiveId" clId="{2E3B5406-C8AE-4A42-9DBA-C0B43206978D}" dt="2022-07-11T21:10:55.817" v="1884" actId="478"/>
          <ac:spMkLst>
            <pc:docMk/>
            <pc:sldMk cId="2047233232" sldId="275"/>
            <ac:spMk id="25" creationId="{00000000-0000-0000-0000-000000000000}"/>
          </ac:spMkLst>
        </pc:spChg>
      </pc:sldChg>
      <pc:sldChg chg="addSp delSp modSp add mod">
        <pc:chgData name="Diana Seveney" userId="955d1879003b6f5f" providerId="LiveId" clId="{2E3B5406-C8AE-4A42-9DBA-C0B43206978D}" dt="2022-07-11T21:07:32.968" v="1865" actId="478"/>
        <pc:sldMkLst>
          <pc:docMk/>
          <pc:sldMk cId="4028399902" sldId="278"/>
        </pc:sldMkLst>
        <pc:spChg chg="add del mod">
          <ac:chgData name="Diana Seveney" userId="955d1879003b6f5f" providerId="LiveId" clId="{2E3B5406-C8AE-4A42-9DBA-C0B43206978D}" dt="2022-07-10T14:00:30.105" v="154" actId="478"/>
          <ac:spMkLst>
            <pc:docMk/>
            <pc:sldMk cId="4028399902" sldId="278"/>
            <ac:spMk id="3" creationId="{1742CE43-2D7F-9399-02CB-729CC9DB5443}"/>
          </ac:spMkLst>
        </pc:spChg>
        <pc:spChg chg="mod">
          <ac:chgData name="Diana Seveney" userId="955d1879003b6f5f" providerId="LiveId" clId="{2E3B5406-C8AE-4A42-9DBA-C0B43206978D}" dt="2022-07-10T13:59:17.098" v="143" actId="1076"/>
          <ac:spMkLst>
            <pc:docMk/>
            <pc:sldMk cId="4028399902" sldId="278"/>
            <ac:spMk id="4" creationId="{00000000-0000-0000-0000-000000000000}"/>
          </ac:spMkLst>
        </pc:spChg>
        <pc:spChg chg="del mod">
          <ac:chgData name="Diana Seveney" userId="955d1879003b6f5f" providerId="LiveId" clId="{2E3B5406-C8AE-4A42-9DBA-C0B43206978D}" dt="2022-07-10T14:00:23.033" v="151" actId="478"/>
          <ac:spMkLst>
            <pc:docMk/>
            <pc:sldMk cId="4028399902" sldId="278"/>
            <ac:spMk id="5" creationId="{00000000-0000-0000-0000-000000000000}"/>
          </ac:spMkLst>
        </pc:spChg>
        <pc:spChg chg="mod">
          <ac:chgData name="Diana Seveney" userId="955d1879003b6f5f" providerId="LiveId" clId="{2E3B5406-C8AE-4A42-9DBA-C0B43206978D}" dt="2022-07-10T14:00:50.468" v="160" actId="1076"/>
          <ac:spMkLst>
            <pc:docMk/>
            <pc:sldMk cId="4028399902" sldId="278"/>
            <ac:spMk id="7" creationId="{9AF1A8F9-836B-EBBD-A5BF-1D3EDF6CC2AF}"/>
          </ac:spMkLst>
        </pc:spChg>
        <pc:spChg chg="mod">
          <ac:chgData name="Diana Seveney" userId="955d1879003b6f5f" providerId="LiveId" clId="{2E3B5406-C8AE-4A42-9DBA-C0B43206978D}" dt="2022-07-10T14:01:03.068" v="182" actId="20577"/>
          <ac:spMkLst>
            <pc:docMk/>
            <pc:sldMk cId="4028399902" sldId="278"/>
            <ac:spMk id="10" creationId="{F6CE7DF5-22A2-49FA-9806-93EFF779DC81}"/>
          </ac:spMkLst>
        </pc:spChg>
        <pc:spChg chg="mod">
          <ac:chgData name="Diana Seveney" userId="955d1879003b6f5f" providerId="LiveId" clId="{2E3B5406-C8AE-4A42-9DBA-C0B43206978D}" dt="2022-07-10T14:00:50.468" v="160" actId="1076"/>
          <ac:spMkLst>
            <pc:docMk/>
            <pc:sldMk cId="4028399902" sldId="278"/>
            <ac:spMk id="11" creationId="{599E1BA9-DF5A-90CE-1FC6-24FE124D7CB5}"/>
          </ac:spMkLst>
        </pc:spChg>
        <pc:spChg chg="mod">
          <ac:chgData name="Diana Seveney" userId="955d1879003b6f5f" providerId="LiveId" clId="{2E3B5406-C8AE-4A42-9DBA-C0B43206978D}" dt="2022-07-10T14:00:48.012" v="159" actId="1076"/>
          <ac:spMkLst>
            <pc:docMk/>
            <pc:sldMk cId="4028399902" sldId="278"/>
            <ac:spMk id="14" creationId="{F4E994FF-57BC-E53B-D4BB-671C23BE8268}"/>
          </ac:spMkLst>
        </pc:spChg>
        <pc:spChg chg="mod">
          <ac:chgData name="Diana Seveney" userId="955d1879003b6f5f" providerId="LiveId" clId="{2E3B5406-C8AE-4A42-9DBA-C0B43206978D}" dt="2022-07-10T14:01:08.343" v="191" actId="20577"/>
          <ac:spMkLst>
            <pc:docMk/>
            <pc:sldMk cId="4028399902" sldId="278"/>
            <ac:spMk id="16" creationId="{B5A2C781-4DD8-0F6E-A806-6FEE5A8F8ED5}"/>
          </ac:spMkLst>
        </pc:spChg>
        <pc:spChg chg="mod">
          <ac:chgData name="Diana Seveney" userId="955d1879003b6f5f" providerId="LiveId" clId="{2E3B5406-C8AE-4A42-9DBA-C0B43206978D}" dt="2022-07-10T14:00:48.012" v="159" actId="1076"/>
          <ac:spMkLst>
            <pc:docMk/>
            <pc:sldMk cId="4028399902" sldId="278"/>
            <ac:spMk id="17" creationId="{39B84CF0-0313-154F-0811-25F5C5F161AE}"/>
          </ac:spMkLst>
        </pc:spChg>
        <pc:spChg chg="mod">
          <ac:chgData name="Diana Seveney" userId="955d1879003b6f5f" providerId="LiveId" clId="{2E3B5406-C8AE-4A42-9DBA-C0B43206978D}" dt="2022-07-10T14:00:54.331" v="161" actId="1076"/>
          <ac:spMkLst>
            <pc:docMk/>
            <pc:sldMk cId="4028399902" sldId="278"/>
            <ac:spMk id="20" creationId="{F72F3430-DC31-8A54-78AB-8FA36EC765AC}"/>
          </ac:spMkLst>
        </pc:spChg>
        <pc:spChg chg="mod">
          <ac:chgData name="Diana Seveney" userId="955d1879003b6f5f" providerId="LiveId" clId="{2E3B5406-C8AE-4A42-9DBA-C0B43206978D}" dt="2022-07-10T14:00:54.331" v="161" actId="1076"/>
          <ac:spMkLst>
            <pc:docMk/>
            <pc:sldMk cId="4028399902" sldId="278"/>
            <ac:spMk id="22" creationId="{CF9AA219-EA3E-51F3-C4F1-AD10D83E1AF9}"/>
          </ac:spMkLst>
        </pc:spChg>
        <pc:spChg chg="mod">
          <ac:chgData name="Diana Seveney" userId="955d1879003b6f5f" providerId="LiveId" clId="{2E3B5406-C8AE-4A42-9DBA-C0B43206978D}" dt="2022-07-10T14:00:54.331" v="161" actId="1076"/>
          <ac:spMkLst>
            <pc:docMk/>
            <pc:sldMk cId="4028399902" sldId="278"/>
            <ac:spMk id="23" creationId="{CE59583F-5C3C-0CEB-49D6-580DEB6DAAF5}"/>
          </ac:spMkLst>
        </pc:spChg>
        <pc:spChg chg="mod">
          <ac:chgData name="Diana Seveney" userId="955d1879003b6f5f" providerId="LiveId" clId="{2E3B5406-C8AE-4A42-9DBA-C0B43206978D}" dt="2022-07-10T14:00:12.148" v="148"/>
          <ac:spMkLst>
            <pc:docMk/>
            <pc:sldMk cId="4028399902" sldId="278"/>
            <ac:spMk id="26" creationId="{5DE84399-4AA0-40CE-D8EB-DE3012F7CE66}"/>
          </ac:spMkLst>
        </pc:spChg>
        <pc:spChg chg="mod">
          <ac:chgData name="Diana Seveney" userId="955d1879003b6f5f" providerId="LiveId" clId="{2E3B5406-C8AE-4A42-9DBA-C0B43206978D}" dt="2022-07-10T14:00:12.148" v="148"/>
          <ac:spMkLst>
            <pc:docMk/>
            <pc:sldMk cId="4028399902" sldId="278"/>
            <ac:spMk id="28" creationId="{22A71801-3553-C25B-D4CE-E237326AD76B}"/>
          </ac:spMkLst>
        </pc:spChg>
        <pc:spChg chg="mod">
          <ac:chgData name="Diana Seveney" userId="955d1879003b6f5f" providerId="LiveId" clId="{2E3B5406-C8AE-4A42-9DBA-C0B43206978D}" dt="2022-07-10T14:00:12.148" v="148"/>
          <ac:spMkLst>
            <pc:docMk/>
            <pc:sldMk cId="4028399902" sldId="278"/>
            <ac:spMk id="29" creationId="{B9AE9B0E-8142-0E8A-B9D3-198E5BCD0698}"/>
          </ac:spMkLst>
        </pc:spChg>
        <pc:spChg chg="mod">
          <ac:chgData name="Diana Seveney" userId="955d1879003b6f5f" providerId="LiveId" clId="{2E3B5406-C8AE-4A42-9DBA-C0B43206978D}" dt="2022-07-10T14:01:28.877" v="206" actId="1038"/>
          <ac:spMkLst>
            <pc:docMk/>
            <pc:sldMk cId="4028399902" sldId="278"/>
            <ac:spMk id="32" creationId="{B6EF32D6-CDBF-918B-9F75-EB8D23380B26}"/>
          </ac:spMkLst>
        </pc:spChg>
        <pc:spChg chg="mod">
          <ac:chgData name="Diana Seveney" userId="955d1879003b6f5f" providerId="LiveId" clId="{2E3B5406-C8AE-4A42-9DBA-C0B43206978D}" dt="2022-07-10T14:01:28.877" v="206" actId="1038"/>
          <ac:spMkLst>
            <pc:docMk/>
            <pc:sldMk cId="4028399902" sldId="278"/>
            <ac:spMk id="34" creationId="{E6E2114B-97DE-0835-FBE5-4CF1E107D855}"/>
          </ac:spMkLst>
        </pc:spChg>
        <pc:spChg chg="mod">
          <ac:chgData name="Diana Seveney" userId="955d1879003b6f5f" providerId="LiveId" clId="{2E3B5406-C8AE-4A42-9DBA-C0B43206978D}" dt="2022-07-10T14:01:28.877" v="206" actId="1038"/>
          <ac:spMkLst>
            <pc:docMk/>
            <pc:sldMk cId="4028399902" sldId="278"/>
            <ac:spMk id="35" creationId="{FD10F691-2073-4A35-05BD-AF4807906DA1}"/>
          </ac:spMkLst>
        </pc:spChg>
        <pc:grpChg chg="add mod">
          <ac:chgData name="Diana Seveney" userId="955d1879003b6f5f" providerId="LiveId" clId="{2E3B5406-C8AE-4A42-9DBA-C0B43206978D}" dt="2022-07-10T14:00:50.468" v="160" actId="1076"/>
          <ac:grpSpMkLst>
            <pc:docMk/>
            <pc:sldMk cId="4028399902" sldId="278"/>
            <ac:grpSpMk id="6" creationId="{4B52F900-8B5C-9864-481E-19F6837AEE78}"/>
          </ac:grpSpMkLst>
        </pc:grpChg>
        <pc:grpChg chg="del mod">
          <ac:chgData name="Diana Seveney" userId="955d1879003b6f5f" providerId="LiveId" clId="{2E3B5406-C8AE-4A42-9DBA-C0B43206978D}" dt="2022-07-11T21:07:25.491" v="1863" actId="478"/>
          <ac:grpSpMkLst>
            <pc:docMk/>
            <pc:sldMk cId="4028399902" sldId="278"/>
            <ac:grpSpMk id="8" creationId="{A249B142-35B0-5A7E-4E19-B7D243E45B32}"/>
          </ac:grpSpMkLst>
        </pc:grpChg>
        <pc:grpChg chg="add mod">
          <ac:chgData name="Diana Seveney" userId="955d1879003b6f5f" providerId="LiveId" clId="{2E3B5406-C8AE-4A42-9DBA-C0B43206978D}" dt="2022-07-10T14:00:48.012" v="159" actId="1076"/>
          <ac:grpSpMkLst>
            <pc:docMk/>
            <pc:sldMk cId="4028399902" sldId="278"/>
            <ac:grpSpMk id="13" creationId="{16BBA531-1844-6E5C-544C-41014A8A7438}"/>
          </ac:grpSpMkLst>
        </pc:grpChg>
        <pc:grpChg chg="del mod">
          <ac:chgData name="Diana Seveney" userId="955d1879003b6f5f" providerId="LiveId" clId="{2E3B5406-C8AE-4A42-9DBA-C0B43206978D}" dt="2022-07-11T21:07:27.744" v="1864" actId="478"/>
          <ac:grpSpMkLst>
            <pc:docMk/>
            <pc:sldMk cId="4028399902" sldId="278"/>
            <ac:grpSpMk id="15" creationId="{14EC46AC-CE72-3301-9266-A7E29CF305F1}"/>
          </ac:grpSpMkLst>
        </pc:grpChg>
        <pc:grpChg chg="add mod">
          <ac:chgData name="Diana Seveney" userId="955d1879003b6f5f" providerId="LiveId" clId="{2E3B5406-C8AE-4A42-9DBA-C0B43206978D}" dt="2022-07-10T14:00:54.331" v="161" actId="1076"/>
          <ac:grpSpMkLst>
            <pc:docMk/>
            <pc:sldMk cId="4028399902" sldId="278"/>
            <ac:grpSpMk id="19" creationId="{5C78F718-3D8B-F999-7405-FF8C96F23DE2}"/>
          </ac:grpSpMkLst>
        </pc:grpChg>
        <pc:grpChg chg="del mod">
          <ac:chgData name="Diana Seveney" userId="955d1879003b6f5f" providerId="LiveId" clId="{2E3B5406-C8AE-4A42-9DBA-C0B43206978D}" dt="2022-07-11T21:07:32.968" v="1865" actId="478"/>
          <ac:grpSpMkLst>
            <pc:docMk/>
            <pc:sldMk cId="4028399902" sldId="278"/>
            <ac:grpSpMk id="21" creationId="{B58DAF47-6E24-B3C5-5E63-F39CDE658F3C}"/>
          </ac:grpSpMkLst>
        </pc:grpChg>
        <pc:grpChg chg="add del mod">
          <ac:chgData name="Diana Seveney" userId="955d1879003b6f5f" providerId="LiveId" clId="{2E3B5406-C8AE-4A42-9DBA-C0B43206978D}" dt="2022-07-10T14:00:20.189" v="149" actId="478"/>
          <ac:grpSpMkLst>
            <pc:docMk/>
            <pc:sldMk cId="4028399902" sldId="278"/>
            <ac:grpSpMk id="25" creationId="{48118BF3-74D1-D6D0-22EC-B2457513EC8E}"/>
          </ac:grpSpMkLst>
        </pc:grpChg>
        <pc:grpChg chg="mod">
          <ac:chgData name="Diana Seveney" userId="955d1879003b6f5f" providerId="LiveId" clId="{2E3B5406-C8AE-4A42-9DBA-C0B43206978D}" dt="2022-07-10T14:00:12.148" v="148"/>
          <ac:grpSpMkLst>
            <pc:docMk/>
            <pc:sldMk cId="4028399902" sldId="278"/>
            <ac:grpSpMk id="27" creationId="{EAC51E3C-FB9F-3E2F-C206-1005CCCC3191}"/>
          </ac:grpSpMkLst>
        </pc:grpChg>
        <pc:grpChg chg="add mod">
          <ac:chgData name="Diana Seveney" userId="955d1879003b6f5f" providerId="LiveId" clId="{2E3B5406-C8AE-4A42-9DBA-C0B43206978D}" dt="2022-07-10T14:01:28.877" v="206" actId="1038"/>
          <ac:grpSpMkLst>
            <pc:docMk/>
            <pc:sldMk cId="4028399902" sldId="278"/>
            <ac:grpSpMk id="31" creationId="{8DECBBA6-8905-0494-BC44-B1F4A2A68FC1}"/>
          </ac:grpSpMkLst>
        </pc:grpChg>
        <pc:grpChg chg="del mod">
          <ac:chgData name="Diana Seveney" userId="955d1879003b6f5f" providerId="LiveId" clId="{2E3B5406-C8AE-4A42-9DBA-C0B43206978D}" dt="2022-07-11T21:07:20.764" v="1862" actId="478"/>
          <ac:grpSpMkLst>
            <pc:docMk/>
            <pc:sldMk cId="4028399902" sldId="278"/>
            <ac:grpSpMk id="33" creationId="{E7C1B871-CE1F-8F6E-94F2-58496633D7EB}"/>
          </ac:grpSpMkLst>
        </pc:grpChg>
        <pc:graphicFrameChg chg="del mod">
          <ac:chgData name="Diana Seveney" userId="955d1879003b6f5f" providerId="LiveId" clId="{2E3B5406-C8AE-4A42-9DBA-C0B43206978D}" dt="2022-07-11T21:07:25.491" v="1863" actId="478"/>
          <ac:graphicFrameMkLst>
            <pc:docMk/>
            <pc:sldMk cId="4028399902" sldId="278"/>
            <ac:graphicFrameMk id="12" creationId="{1C79275D-BBC9-D440-21BC-8C0E77292BED}"/>
          </ac:graphicFrameMkLst>
        </pc:graphicFrameChg>
        <pc:graphicFrameChg chg="del mod">
          <ac:chgData name="Diana Seveney" userId="955d1879003b6f5f" providerId="LiveId" clId="{2E3B5406-C8AE-4A42-9DBA-C0B43206978D}" dt="2022-07-11T21:07:27.744" v="1864" actId="478"/>
          <ac:graphicFrameMkLst>
            <pc:docMk/>
            <pc:sldMk cId="4028399902" sldId="278"/>
            <ac:graphicFrameMk id="18" creationId="{B3B602D2-875C-DCD5-C71A-7AF68D963852}"/>
          </ac:graphicFrameMkLst>
        </pc:graphicFrameChg>
        <pc:graphicFrameChg chg="del mod">
          <ac:chgData name="Diana Seveney" userId="955d1879003b6f5f" providerId="LiveId" clId="{2E3B5406-C8AE-4A42-9DBA-C0B43206978D}" dt="2022-07-11T21:07:32.968" v="1865" actId="478"/>
          <ac:graphicFrameMkLst>
            <pc:docMk/>
            <pc:sldMk cId="4028399902" sldId="278"/>
            <ac:graphicFrameMk id="24" creationId="{8843E7CE-7A41-C18C-AEFC-A7D467ACE3D2}"/>
          </ac:graphicFrameMkLst>
        </pc:graphicFrameChg>
        <pc:graphicFrameChg chg="mod">
          <ac:chgData name="Diana Seveney" userId="955d1879003b6f5f" providerId="LiveId" clId="{2E3B5406-C8AE-4A42-9DBA-C0B43206978D}" dt="2022-07-10T14:00:12.148" v="148"/>
          <ac:graphicFrameMkLst>
            <pc:docMk/>
            <pc:sldMk cId="4028399902" sldId="278"/>
            <ac:graphicFrameMk id="30" creationId="{72ED7ACC-CE94-3840-01AE-B9C9EFD8797A}"/>
          </ac:graphicFrameMkLst>
        </pc:graphicFrameChg>
        <pc:graphicFrameChg chg="del mod">
          <ac:chgData name="Diana Seveney" userId="955d1879003b6f5f" providerId="LiveId" clId="{2E3B5406-C8AE-4A42-9DBA-C0B43206978D}" dt="2022-07-11T21:07:20.764" v="1862" actId="478"/>
          <ac:graphicFrameMkLst>
            <pc:docMk/>
            <pc:sldMk cId="4028399902" sldId="278"/>
            <ac:graphicFrameMk id="36" creationId="{0E99C2AE-9FD9-A30D-1D45-6DBDB339A5F3}"/>
          </ac:graphicFrameMkLst>
        </pc:graphicFrameChg>
        <pc:picChg chg="mod">
          <ac:chgData name="Diana Seveney" userId="955d1879003b6f5f" providerId="LiveId" clId="{2E3B5406-C8AE-4A42-9DBA-C0B43206978D}" dt="2022-07-10T14:00:45.464" v="158" actId="1076"/>
          <ac:picMkLst>
            <pc:docMk/>
            <pc:sldMk cId="4028399902" sldId="278"/>
            <ac:picMk id="9" creationId="{00000000-0000-0000-0000-000000000000}"/>
          </ac:picMkLst>
        </pc:picChg>
      </pc:sldChg>
      <pc:sldChg chg="modSp add mod">
        <pc:chgData name="Diana Seveney" userId="955d1879003b6f5f" providerId="LiveId" clId="{2E3B5406-C8AE-4A42-9DBA-C0B43206978D}" dt="2022-07-10T14:36:51.586" v="634" actId="20577"/>
        <pc:sldMkLst>
          <pc:docMk/>
          <pc:sldMk cId="4006695032" sldId="280"/>
        </pc:sldMkLst>
        <pc:spChg chg="mod">
          <ac:chgData name="Diana Seveney" userId="955d1879003b6f5f" providerId="LiveId" clId="{2E3B5406-C8AE-4A42-9DBA-C0B43206978D}" dt="2022-07-10T14:07:47.123" v="312" actId="6549"/>
          <ac:spMkLst>
            <pc:docMk/>
            <pc:sldMk cId="4006695032" sldId="280"/>
            <ac:spMk id="7" creationId="{00000000-0000-0000-0000-000000000000}"/>
          </ac:spMkLst>
        </pc:spChg>
        <pc:spChg chg="mod">
          <ac:chgData name="Diana Seveney" userId="955d1879003b6f5f" providerId="LiveId" clId="{2E3B5406-C8AE-4A42-9DBA-C0B43206978D}" dt="2022-07-10T14:02:39.793" v="211" actId="27636"/>
          <ac:spMkLst>
            <pc:docMk/>
            <pc:sldMk cId="4006695032" sldId="280"/>
            <ac:spMk id="8" creationId="{00000000-0000-0000-0000-000000000000}"/>
          </ac:spMkLst>
        </pc:spChg>
        <pc:spChg chg="mod">
          <ac:chgData name="Diana Seveney" userId="955d1879003b6f5f" providerId="LiveId" clId="{2E3B5406-C8AE-4A42-9DBA-C0B43206978D}" dt="2022-07-10T14:08:20.143" v="359" actId="6549"/>
          <ac:spMkLst>
            <pc:docMk/>
            <pc:sldMk cId="4006695032" sldId="280"/>
            <ac:spMk id="41" creationId="{00000000-0000-0000-0000-000000000000}"/>
          </ac:spMkLst>
        </pc:spChg>
        <pc:spChg chg="mod">
          <ac:chgData name="Diana Seveney" userId="955d1879003b6f5f" providerId="LiveId" clId="{2E3B5406-C8AE-4A42-9DBA-C0B43206978D}" dt="2022-07-10T14:36:51.586" v="634" actId="20577"/>
          <ac:spMkLst>
            <pc:docMk/>
            <pc:sldMk cId="4006695032" sldId="280"/>
            <ac:spMk id="42" creationId="{00000000-0000-0000-0000-000000000000}"/>
          </ac:spMkLst>
        </pc:spChg>
        <pc:spChg chg="mod">
          <ac:chgData name="Diana Seveney" userId="955d1879003b6f5f" providerId="LiveId" clId="{2E3B5406-C8AE-4A42-9DBA-C0B43206978D}" dt="2022-07-10T14:19:45.518" v="611" actId="27636"/>
          <ac:spMkLst>
            <pc:docMk/>
            <pc:sldMk cId="4006695032" sldId="280"/>
            <ac:spMk id="43" creationId="{00000000-0000-0000-0000-000000000000}"/>
          </ac:spMkLst>
        </pc:spChg>
        <pc:spChg chg="mod">
          <ac:chgData name="Diana Seveney" userId="955d1879003b6f5f" providerId="LiveId" clId="{2E3B5406-C8AE-4A42-9DBA-C0B43206978D}" dt="2022-07-10T14:18:59.224" v="530" actId="14100"/>
          <ac:spMkLst>
            <pc:docMk/>
            <pc:sldMk cId="4006695032" sldId="280"/>
            <ac:spMk id="46" creationId="{00000000-0000-0000-0000-000000000000}"/>
          </ac:spMkLst>
        </pc:spChg>
        <pc:picChg chg="mod">
          <ac:chgData name="Diana Seveney" userId="955d1879003b6f5f" providerId="LiveId" clId="{2E3B5406-C8AE-4A42-9DBA-C0B43206978D}" dt="2022-07-10T14:07:28.509" v="310" actId="1076"/>
          <ac:picMkLst>
            <pc:docMk/>
            <pc:sldMk cId="4006695032" sldId="280"/>
            <ac:picMk id="26" creationId="{00000000-0000-0000-0000-000000000000}"/>
          </ac:picMkLst>
        </pc:picChg>
      </pc:sldChg>
      <pc:sldChg chg="modSp mod modAnim">
        <pc:chgData name="Diana Seveney" userId="955d1879003b6f5f" providerId="LiveId" clId="{2E3B5406-C8AE-4A42-9DBA-C0B43206978D}" dt="2022-07-10T13:57:20.740" v="106" actId="20577"/>
        <pc:sldMkLst>
          <pc:docMk/>
          <pc:sldMk cId="932324607" sldId="284"/>
        </pc:sldMkLst>
        <pc:spChg chg="mod">
          <ac:chgData name="Diana Seveney" userId="955d1879003b6f5f" providerId="LiveId" clId="{2E3B5406-C8AE-4A42-9DBA-C0B43206978D}" dt="2022-07-10T13:56:30.877" v="62" actId="20577"/>
          <ac:spMkLst>
            <pc:docMk/>
            <pc:sldMk cId="932324607" sldId="284"/>
            <ac:spMk id="2" creationId="{00000000-0000-0000-0000-000000000000}"/>
          </ac:spMkLst>
        </pc:spChg>
        <pc:spChg chg="mod">
          <ac:chgData name="Diana Seveney" userId="955d1879003b6f5f" providerId="LiveId" clId="{2E3B5406-C8AE-4A42-9DBA-C0B43206978D}" dt="2022-07-10T13:57:20.740" v="106" actId="20577"/>
          <ac:spMkLst>
            <pc:docMk/>
            <pc:sldMk cId="932324607" sldId="284"/>
            <ac:spMk id="3" creationId="{00000000-0000-0000-0000-000000000000}"/>
          </ac:spMkLst>
        </pc:spChg>
      </pc:sldChg>
      <pc:sldChg chg="delSp modSp add del mod">
        <pc:chgData name="Diana Seveney" userId="955d1879003b6f5f" providerId="LiveId" clId="{2E3B5406-C8AE-4A42-9DBA-C0B43206978D}" dt="2022-07-11T21:18:05.535" v="2076" actId="47"/>
        <pc:sldMkLst>
          <pc:docMk/>
          <pc:sldMk cId="0" sldId="285"/>
        </pc:sldMkLst>
        <pc:spChg chg="mod">
          <ac:chgData name="Diana Seveney" userId="955d1879003b6f5f" providerId="LiveId" clId="{2E3B5406-C8AE-4A42-9DBA-C0B43206978D}" dt="2022-07-11T21:17:26.562" v="2050" actId="1076"/>
          <ac:spMkLst>
            <pc:docMk/>
            <pc:sldMk cId="0" sldId="285"/>
            <ac:spMk id="201" creationId="{00000000-0000-0000-0000-000000000000}"/>
          </ac:spMkLst>
        </pc:spChg>
        <pc:grpChg chg="del">
          <ac:chgData name="Diana Seveney" userId="955d1879003b6f5f" providerId="LiveId" clId="{2E3B5406-C8AE-4A42-9DBA-C0B43206978D}" dt="2022-07-10T14:44:29.344" v="641" actId="478"/>
          <ac:grpSpMkLst>
            <pc:docMk/>
            <pc:sldMk cId="0" sldId="285"/>
            <ac:grpSpMk id="202" creationId="{00000000-0000-0000-0000-000000000000}"/>
          </ac:grpSpMkLst>
        </pc:grpChg>
        <pc:picChg chg="del">
          <ac:chgData name="Diana Seveney" userId="955d1879003b6f5f" providerId="LiveId" clId="{2E3B5406-C8AE-4A42-9DBA-C0B43206978D}" dt="2022-07-10T14:44:23.346" v="636" actId="478"/>
          <ac:picMkLst>
            <pc:docMk/>
            <pc:sldMk cId="0" sldId="285"/>
            <ac:picMk id="199" creationId="{00000000-0000-0000-0000-000000000000}"/>
          </ac:picMkLst>
        </pc:picChg>
        <pc:picChg chg="del">
          <ac:chgData name="Diana Seveney" userId="955d1879003b6f5f" providerId="LiveId" clId="{2E3B5406-C8AE-4A42-9DBA-C0B43206978D}" dt="2022-07-10T14:44:24.163" v="637" actId="478"/>
          <ac:picMkLst>
            <pc:docMk/>
            <pc:sldMk cId="0" sldId="285"/>
            <ac:picMk id="207" creationId="{00000000-0000-0000-0000-000000000000}"/>
          </ac:picMkLst>
        </pc:picChg>
        <pc:picChg chg="del">
          <ac:chgData name="Diana Seveney" userId="955d1879003b6f5f" providerId="LiveId" clId="{2E3B5406-C8AE-4A42-9DBA-C0B43206978D}" dt="2022-07-10T14:44:32.019" v="643" actId="478"/>
          <ac:picMkLst>
            <pc:docMk/>
            <pc:sldMk cId="0" sldId="285"/>
            <ac:picMk id="209" creationId="{00000000-0000-0000-0000-000000000000}"/>
          </ac:picMkLst>
        </pc:picChg>
        <pc:picChg chg="del">
          <ac:chgData name="Diana Seveney" userId="955d1879003b6f5f" providerId="LiveId" clId="{2E3B5406-C8AE-4A42-9DBA-C0B43206978D}" dt="2022-07-10T14:44:25.213" v="638" actId="478"/>
          <ac:picMkLst>
            <pc:docMk/>
            <pc:sldMk cId="0" sldId="285"/>
            <ac:picMk id="210" creationId="{00000000-0000-0000-0000-000000000000}"/>
          </ac:picMkLst>
        </pc:picChg>
        <pc:picChg chg="del">
          <ac:chgData name="Diana Seveney" userId="955d1879003b6f5f" providerId="LiveId" clId="{2E3B5406-C8AE-4A42-9DBA-C0B43206978D}" dt="2022-07-10T14:44:32.916" v="644" actId="478"/>
          <ac:picMkLst>
            <pc:docMk/>
            <pc:sldMk cId="0" sldId="285"/>
            <ac:picMk id="211" creationId="{00000000-0000-0000-0000-000000000000}"/>
          </ac:picMkLst>
        </pc:picChg>
        <pc:picChg chg="del">
          <ac:chgData name="Diana Seveney" userId="955d1879003b6f5f" providerId="LiveId" clId="{2E3B5406-C8AE-4A42-9DBA-C0B43206978D}" dt="2022-07-10T14:44:30.178" v="642" actId="478"/>
          <ac:picMkLst>
            <pc:docMk/>
            <pc:sldMk cId="0" sldId="285"/>
            <ac:picMk id="212" creationId="{00000000-0000-0000-0000-000000000000}"/>
          </ac:picMkLst>
        </pc:picChg>
        <pc:picChg chg="del">
          <ac:chgData name="Diana Seveney" userId="955d1879003b6f5f" providerId="LiveId" clId="{2E3B5406-C8AE-4A42-9DBA-C0B43206978D}" dt="2022-07-10T14:44:27.528" v="639" actId="478"/>
          <ac:picMkLst>
            <pc:docMk/>
            <pc:sldMk cId="0" sldId="285"/>
            <ac:picMk id="214" creationId="{00000000-0000-0000-0000-000000000000}"/>
          </ac:picMkLst>
        </pc:picChg>
        <pc:picChg chg="del">
          <ac:chgData name="Diana Seveney" userId="955d1879003b6f5f" providerId="LiveId" clId="{2E3B5406-C8AE-4A42-9DBA-C0B43206978D}" dt="2022-07-10T14:44:28.731" v="640" actId="478"/>
          <ac:picMkLst>
            <pc:docMk/>
            <pc:sldMk cId="0" sldId="285"/>
            <ac:picMk id="216" creationId="{00000000-0000-0000-0000-000000000000}"/>
          </ac:picMkLst>
        </pc:picChg>
      </pc:sldChg>
      <pc:sldChg chg="add del">
        <pc:chgData name="Diana Seveney" userId="955d1879003b6f5f" providerId="LiveId" clId="{2E3B5406-C8AE-4A42-9DBA-C0B43206978D}" dt="2022-07-10T14:07:18.376" v="309" actId="47"/>
        <pc:sldMkLst>
          <pc:docMk/>
          <pc:sldMk cId="682974725" sldId="285"/>
        </pc:sldMkLst>
      </pc:sldChg>
      <pc:sldChg chg="delSp modSp mod">
        <pc:chgData name="Diana Seveney" userId="955d1879003b6f5f" providerId="LiveId" clId="{2E3B5406-C8AE-4A42-9DBA-C0B43206978D}" dt="2022-07-11T20:43:09.391" v="646" actId="478"/>
        <pc:sldMkLst>
          <pc:docMk/>
          <pc:sldMk cId="0" sldId="286"/>
        </pc:sldMkLst>
        <pc:spChg chg="mod">
          <ac:chgData name="Diana Seveney" userId="955d1879003b6f5f" providerId="LiveId" clId="{2E3B5406-C8AE-4A42-9DBA-C0B43206978D}" dt="2022-07-11T20:43:02.739" v="645" actId="1076"/>
          <ac:spMkLst>
            <pc:docMk/>
            <pc:sldMk cId="0" sldId="286"/>
            <ac:spMk id="258" creationId="{00000000-0000-0000-0000-000000000000}"/>
          </ac:spMkLst>
        </pc:spChg>
        <pc:spChg chg="del">
          <ac:chgData name="Diana Seveney" userId="955d1879003b6f5f" providerId="LiveId" clId="{2E3B5406-C8AE-4A42-9DBA-C0B43206978D}" dt="2022-07-11T20:43:09.391" v="646" actId="478"/>
          <ac:spMkLst>
            <pc:docMk/>
            <pc:sldMk cId="0" sldId="286"/>
            <ac:spMk id="260" creationId="{00000000-0000-0000-0000-000000000000}"/>
          </ac:spMkLst>
        </pc:spChg>
      </pc:sldChg>
      <pc:sldChg chg="add del">
        <pc:chgData name="Diana Seveney" userId="955d1879003b6f5f" providerId="LiveId" clId="{2E3B5406-C8AE-4A42-9DBA-C0B43206978D}" dt="2022-07-10T13:59:58.125" v="147" actId="47"/>
        <pc:sldMkLst>
          <pc:docMk/>
          <pc:sldMk cId="2802209697" sldId="286"/>
        </pc:sldMkLst>
      </pc:sldChg>
      <pc:sldChg chg="modSp add mod">
        <pc:chgData name="Diana Seveney" userId="955d1879003b6f5f" providerId="LiveId" clId="{2E3B5406-C8AE-4A42-9DBA-C0B43206978D}" dt="2022-07-11T21:17:15.267" v="2032" actId="20577"/>
        <pc:sldMkLst>
          <pc:docMk/>
          <pc:sldMk cId="0" sldId="287"/>
        </pc:sldMkLst>
        <pc:spChg chg="mod">
          <ac:chgData name="Diana Seveney" userId="955d1879003b6f5f" providerId="LiveId" clId="{2E3B5406-C8AE-4A42-9DBA-C0B43206978D}" dt="2022-07-11T21:17:15.267" v="2032" actId="20577"/>
          <ac:spMkLst>
            <pc:docMk/>
            <pc:sldMk cId="0" sldId="287"/>
            <ac:spMk id="272" creationId="{00000000-0000-0000-0000-000000000000}"/>
          </ac:spMkLst>
        </pc:spChg>
        <pc:picChg chg="mod">
          <ac:chgData name="Diana Seveney" userId="955d1879003b6f5f" providerId="LiveId" clId="{2E3B5406-C8AE-4A42-9DBA-C0B43206978D}" dt="2022-07-11T20:44:25.350" v="650" actId="14100"/>
          <ac:picMkLst>
            <pc:docMk/>
            <pc:sldMk cId="0" sldId="287"/>
            <ac:picMk id="273" creationId="{00000000-0000-0000-0000-000000000000}"/>
          </ac:picMkLst>
        </pc:picChg>
      </pc:sldChg>
      <pc:sldChg chg="delSp modSp add del mod">
        <pc:chgData name="Diana Seveney" userId="955d1879003b6f5f" providerId="LiveId" clId="{2E3B5406-C8AE-4A42-9DBA-C0B43206978D}" dt="2022-07-11T21:18:06.041" v="2077" actId="47"/>
        <pc:sldMkLst>
          <pc:docMk/>
          <pc:sldMk cId="0" sldId="288"/>
        </pc:sldMkLst>
        <pc:spChg chg="mod">
          <ac:chgData name="Diana Seveney" userId="955d1879003b6f5f" providerId="LiveId" clId="{2E3B5406-C8AE-4A42-9DBA-C0B43206978D}" dt="2022-07-11T20:46:11.674" v="655" actId="403"/>
          <ac:spMkLst>
            <pc:docMk/>
            <pc:sldMk cId="0" sldId="288"/>
            <ac:spMk id="302" creationId="{00000000-0000-0000-0000-000000000000}"/>
          </ac:spMkLst>
        </pc:spChg>
        <pc:spChg chg="mod">
          <ac:chgData name="Diana Seveney" userId="955d1879003b6f5f" providerId="LiveId" clId="{2E3B5406-C8AE-4A42-9DBA-C0B43206978D}" dt="2022-07-11T20:46:11.674" v="655" actId="403"/>
          <ac:spMkLst>
            <pc:docMk/>
            <pc:sldMk cId="0" sldId="288"/>
            <ac:spMk id="303" creationId="{00000000-0000-0000-0000-000000000000}"/>
          </ac:spMkLst>
        </pc:spChg>
        <pc:spChg chg="mod">
          <ac:chgData name="Diana Seveney" userId="955d1879003b6f5f" providerId="LiveId" clId="{2E3B5406-C8AE-4A42-9DBA-C0B43206978D}" dt="2022-07-11T20:55:51.051" v="882" actId="20577"/>
          <ac:spMkLst>
            <pc:docMk/>
            <pc:sldMk cId="0" sldId="288"/>
            <ac:spMk id="304" creationId="{00000000-0000-0000-0000-000000000000}"/>
          </ac:spMkLst>
        </pc:spChg>
        <pc:spChg chg="mod">
          <ac:chgData name="Diana Seveney" userId="955d1879003b6f5f" providerId="LiveId" clId="{2E3B5406-C8AE-4A42-9DBA-C0B43206978D}" dt="2022-07-11T20:46:19.070" v="669" actId="1035"/>
          <ac:spMkLst>
            <pc:docMk/>
            <pc:sldMk cId="0" sldId="288"/>
            <ac:spMk id="306" creationId="{00000000-0000-0000-0000-000000000000}"/>
          </ac:spMkLst>
        </pc:spChg>
        <pc:spChg chg="del mod">
          <ac:chgData name="Diana Seveney" userId="955d1879003b6f5f" providerId="LiveId" clId="{2E3B5406-C8AE-4A42-9DBA-C0B43206978D}" dt="2022-07-11T20:46:46.345" v="670" actId="478"/>
          <ac:spMkLst>
            <pc:docMk/>
            <pc:sldMk cId="0" sldId="288"/>
            <ac:spMk id="307" creationId="{00000000-0000-0000-0000-000000000000}"/>
          </ac:spMkLst>
        </pc:spChg>
        <pc:grpChg chg="mod">
          <ac:chgData name="Diana Seveney" userId="955d1879003b6f5f" providerId="LiveId" clId="{2E3B5406-C8AE-4A42-9DBA-C0B43206978D}" dt="2022-07-11T20:46:19.070" v="669" actId="1035"/>
          <ac:grpSpMkLst>
            <pc:docMk/>
            <pc:sldMk cId="0" sldId="288"/>
            <ac:grpSpMk id="287" creationId="{00000000-0000-0000-0000-000000000000}"/>
          </ac:grpSpMkLst>
        </pc:grpChg>
        <pc:grpChg chg="mod">
          <ac:chgData name="Diana Seveney" userId="955d1879003b6f5f" providerId="LiveId" clId="{2E3B5406-C8AE-4A42-9DBA-C0B43206978D}" dt="2022-07-11T20:46:19.070" v="669" actId="1035"/>
          <ac:grpSpMkLst>
            <pc:docMk/>
            <pc:sldMk cId="0" sldId="288"/>
            <ac:grpSpMk id="290" creationId="{00000000-0000-0000-0000-000000000000}"/>
          </ac:grpSpMkLst>
        </pc:grpChg>
        <pc:grpChg chg="mod">
          <ac:chgData name="Diana Seveney" userId="955d1879003b6f5f" providerId="LiveId" clId="{2E3B5406-C8AE-4A42-9DBA-C0B43206978D}" dt="2022-07-11T20:46:19.070" v="669" actId="1035"/>
          <ac:grpSpMkLst>
            <pc:docMk/>
            <pc:sldMk cId="0" sldId="288"/>
            <ac:grpSpMk id="293" creationId="{00000000-0000-0000-0000-000000000000}"/>
          </ac:grpSpMkLst>
        </pc:grpChg>
        <pc:grpChg chg="mod">
          <ac:chgData name="Diana Seveney" userId="955d1879003b6f5f" providerId="LiveId" clId="{2E3B5406-C8AE-4A42-9DBA-C0B43206978D}" dt="2022-07-11T20:46:19.070" v="669" actId="1035"/>
          <ac:grpSpMkLst>
            <pc:docMk/>
            <pc:sldMk cId="0" sldId="288"/>
            <ac:grpSpMk id="296" creationId="{00000000-0000-0000-0000-000000000000}"/>
          </ac:grpSpMkLst>
        </pc:grpChg>
        <pc:grpChg chg="mod">
          <ac:chgData name="Diana Seveney" userId="955d1879003b6f5f" providerId="LiveId" clId="{2E3B5406-C8AE-4A42-9DBA-C0B43206978D}" dt="2022-07-11T20:46:19.070" v="669" actId="1035"/>
          <ac:grpSpMkLst>
            <pc:docMk/>
            <pc:sldMk cId="0" sldId="288"/>
            <ac:grpSpMk id="299" creationId="{00000000-0000-0000-0000-000000000000}"/>
          </ac:grpSpMkLst>
        </pc:grpChg>
        <pc:picChg chg="mod">
          <ac:chgData name="Diana Seveney" userId="955d1879003b6f5f" providerId="LiveId" clId="{2E3B5406-C8AE-4A42-9DBA-C0B43206978D}" dt="2022-07-11T20:55:10.310" v="785" actId="1076"/>
          <ac:picMkLst>
            <pc:docMk/>
            <pc:sldMk cId="0" sldId="288"/>
            <ac:picMk id="305" creationId="{00000000-0000-0000-0000-000000000000}"/>
          </ac:picMkLst>
        </pc:picChg>
      </pc:sldChg>
      <pc:sldChg chg="delSp modSp add del mod">
        <pc:chgData name="Diana Seveney" userId="955d1879003b6f5f" providerId="LiveId" clId="{2E3B5406-C8AE-4A42-9DBA-C0B43206978D}" dt="2022-07-11T21:18:06.389" v="2078" actId="47"/>
        <pc:sldMkLst>
          <pc:docMk/>
          <pc:sldMk cId="0" sldId="289"/>
        </pc:sldMkLst>
        <pc:spChg chg="mod">
          <ac:chgData name="Diana Seveney" userId="955d1879003b6f5f" providerId="LiveId" clId="{2E3B5406-C8AE-4A42-9DBA-C0B43206978D}" dt="2022-07-11T20:56:24.857" v="884" actId="6549"/>
          <ac:spMkLst>
            <pc:docMk/>
            <pc:sldMk cId="0" sldId="289"/>
            <ac:spMk id="342" creationId="{00000000-0000-0000-0000-000000000000}"/>
          </ac:spMkLst>
        </pc:spChg>
        <pc:spChg chg="mod">
          <ac:chgData name="Diana Seveney" userId="955d1879003b6f5f" providerId="LiveId" clId="{2E3B5406-C8AE-4A42-9DBA-C0B43206978D}" dt="2022-07-11T20:48:50.569" v="700" actId="1076"/>
          <ac:spMkLst>
            <pc:docMk/>
            <pc:sldMk cId="0" sldId="289"/>
            <ac:spMk id="343" creationId="{00000000-0000-0000-0000-000000000000}"/>
          </ac:spMkLst>
        </pc:spChg>
        <pc:spChg chg="del">
          <ac:chgData name="Diana Seveney" userId="955d1879003b6f5f" providerId="LiveId" clId="{2E3B5406-C8AE-4A42-9DBA-C0B43206978D}" dt="2022-07-11T20:51:07.926" v="718" actId="478"/>
          <ac:spMkLst>
            <pc:docMk/>
            <pc:sldMk cId="0" sldId="289"/>
            <ac:spMk id="344" creationId="{00000000-0000-0000-0000-000000000000}"/>
          </ac:spMkLst>
        </pc:spChg>
      </pc:sldChg>
      <pc:sldChg chg="modSp add del mod">
        <pc:chgData name="Diana Seveney" userId="955d1879003b6f5f" providerId="LiveId" clId="{2E3B5406-C8AE-4A42-9DBA-C0B43206978D}" dt="2022-07-11T21:18:06.883" v="2079" actId="47"/>
        <pc:sldMkLst>
          <pc:docMk/>
          <pc:sldMk cId="0" sldId="290"/>
        </pc:sldMkLst>
        <pc:spChg chg="mod">
          <ac:chgData name="Diana Seveney" userId="955d1879003b6f5f" providerId="LiveId" clId="{2E3B5406-C8AE-4A42-9DBA-C0B43206978D}" dt="2022-07-11T20:49:20.082" v="704" actId="1076"/>
          <ac:spMkLst>
            <pc:docMk/>
            <pc:sldMk cId="0" sldId="290"/>
            <ac:spMk id="349" creationId="{00000000-0000-0000-0000-000000000000}"/>
          </ac:spMkLst>
        </pc:spChg>
        <pc:spChg chg="mod">
          <ac:chgData name="Diana Seveney" userId="955d1879003b6f5f" providerId="LiveId" clId="{2E3B5406-C8AE-4A42-9DBA-C0B43206978D}" dt="2022-07-11T20:49:18.026" v="703" actId="113"/>
          <ac:spMkLst>
            <pc:docMk/>
            <pc:sldMk cId="0" sldId="290"/>
            <ac:spMk id="350" creationId="{00000000-0000-0000-0000-000000000000}"/>
          </ac:spMkLst>
        </pc:spChg>
        <pc:picChg chg="mod">
          <ac:chgData name="Diana Seveney" userId="955d1879003b6f5f" providerId="LiveId" clId="{2E3B5406-C8AE-4A42-9DBA-C0B43206978D}" dt="2022-07-11T20:49:26.759" v="706" actId="14100"/>
          <ac:picMkLst>
            <pc:docMk/>
            <pc:sldMk cId="0" sldId="290"/>
            <ac:picMk id="352" creationId="{00000000-0000-0000-0000-000000000000}"/>
          </ac:picMkLst>
        </pc:picChg>
      </pc:sldChg>
      <pc:sldChg chg="modSp add del mod">
        <pc:chgData name="Diana Seveney" userId="955d1879003b6f5f" providerId="LiveId" clId="{2E3B5406-C8AE-4A42-9DBA-C0B43206978D}" dt="2022-07-11T21:18:07.195" v="2080" actId="47"/>
        <pc:sldMkLst>
          <pc:docMk/>
          <pc:sldMk cId="0" sldId="291"/>
        </pc:sldMkLst>
        <pc:spChg chg="mod">
          <ac:chgData name="Diana Seveney" userId="955d1879003b6f5f" providerId="LiveId" clId="{2E3B5406-C8AE-4A42-9DBA-C0B43206978D}" dt="2022-07-11T20:50:03.745" v="711" actId="1076"/>
          <ac:spMkLst>
            <pc:docMk/>
            <pc:sldMk cId="0" sldId="291"/>
            <ac:spMk id="357" creationId="{00000000-0000-0000-0000-000000000000}"/>
          </ac:spMkLst>
        </pc:spChg>
        <pc:spChg chg="mod">
          <ac:chgData name="Diana Seveney" userId="955d1879003b6f5f" providerId="LiveId" clId="{2E3B5406-C8AE-4A42-9DBA-C0B43206978D}" dt="2022-07-11T20:49:58.660" v="710" actId="207"/>
          <ac:spMkLst>
            <pc:docMk/>
            <pc:sldMk cId="0" sldId="291"/>
            <ac:spMk id="358" creationId="{00000000-0000-0000-0000-000000000000}"/>
          </ac:spMkLst>
        </pc:spChg>
        <pc:picChg chg="mod">
          <ac:chgData name="Diana Seveney" userId="955d1879003b6f5f" providerId="LiveId" clId="{2E3B5406-C8AE-4A42-9DBA-C0B43206978D}" dt="2022-07-11T20:50:06.300" v="712" actId="1076"/>
          <ac:picMkLst>
            <pc:docMk/>
            <pc:sldMk cId="0" sldId="291"/>
            <ac:picMk id="360" creationId="{00000000-0000-0000-0000-000000000000}"/>
          </ac:picMkLst>
        </pc:picChg>
      </pc:sldChg>
      <pc:sldChg chg="delSp modSp del mod">
        <pc:chgData name="Diana Seveney" userId="955d1879003b6f5f" providerId="LiveId" clId="{2E3B5406-C8AE-4A42-9DBA-C0B43206978D}" dt="2022-07-11T20:56:43.267" v="885" actId="47"/>
        <pc:sldMkLst>
          <pc:docMk/>
          <pc:sldMk cId="0" sldId="292"/>
        </pc:sldMkLst>
        <pc:spChg chg="mod">
          <ac:chgData name="Diana Seveney" userId="955d1879003b6f5f" providerId="LiveId" clId="{2E3B5406-C8AE-4A42-9DBA-C0B43206978D}" dt="2022-07-11T20:50:54.934" v="714" actId="1076"/>
          <ac:spMkLst>
            <pc:docMk/>
            <pc:sldMk cId="0" sldId="292"/>
            <ac:spMk id="365" creationId="{00000000-0000-0000-0000-000000000000}"/>
          </ac:spMkLst>
        </pc:spChg>
        <pc:spChg chg="mod">
          <ac:chgData name="Diana Seveney" userId="955d1879003b6f5f" providerId="LiveId" clId="{2E3B5406-C8AE-4A42-9DBA-C0B43206978D}" dt="2022-07-11T20:50:52.686" v="713" actId="1076"/>
          <ac:spMkLst>
            <pc:docMk/>
            <pc:sldMk cId="0" sldId="292"/>
            <ac:spMk id="366" creationId="{00000000-0000-0000-0000-000000000000}"/>
          </ac:spMkLst>
        </pc:spChg>
        <pc:spChg chg="del">
          <ac:chgData name="Diana Seveney" userId="955d1879003b6f5f" providerId="LiveId" clId="{2E3B5406-C8AE-4A42-9DBA-C0B43206978D}" dt="2022-07-11T20:51:00.928" v="717" actId="478"/>
          <ac:spMkLst>
            <pc:docMk/>
            <pc:sldMk cId="0" sldId="292"/>
            <ac:spMk id="367" creationId="{00000000-0000-0000-0000-000000000000}"/>
          </ac:spMkLst>
        </pc:spChg>
        <pc:picChg chg="del mod">
          <ac:chgData name="Diana Seveney" userId="955d1879003b6f5f" providerId="LiveId" clId="{2E3B5406-C8AE-4A42-9DBA-C0B43206978D}" dt="2022-07-11T20:50:59.720" v="716" actId="478"/>
          <ac:picMkLst>
            <pc:docMk/>
            <pc:sldMk cId="0" sldId="292"/>
            <ac:picMk id="368" creationId="{00000000-0000-0000-0000-000000000000}"/>
          </ac:picMkLst>
        </pc:picChg>
      </pc:sldChg>
      <pc:sldChg chg="add del">
        <pc:chgData name="Diana Seveney" userId="955d1879003b6f5f" providerId="LiveId" clId="{2E3B5406-C8AE-4A42-9DBA-C0B43206978D}" dt="2022-07-11T20:54:37.359" v="781" actId="2696"/>
        <pc:sldMkLst>
          <pc:docMk/>
          <pc:sldMk cId="0" sldId="293"/>
        </pc:sldMkLst>
      </pc:sldChg>
      <pc:sldChg chg="modSp add del mod">
        <pc:chgData name="Diana Seveney" userId="955d1879003b6f5f" providerId="LiveId" clId="{2E3B5406-C8AE-4A42-9DBA-C0B43206978D}" dt="2022-07-11T21:18:10.016" v="2086" actId="47"/>
        <pc:sldMkLst>
          <pc:docMk/>
          <pc:sldMk cId="3675372617" sldId="293"/>
        </pc:sldMkLst>
        <pc:spChg chg="mod">
          <ac:chgData name="Diana Seveney" userId="955d1879003b6f5f" providerId="LiveId" clId="{2E3B5406-C8AE-4A42-9DBA-C0B43206978D}" dt="2022-07-11T21:06:54.641" v="1859" actId="6549"/>
          <ac:spMkLst>
            <pc:docMk/>
            <pc:sldMk cId="3675372617" sldId="293"/>
            <ac:spMk id="388" creationId="{00000000-0000-0000-0000-000000000000}"/>
          </ac:spMkLst>
        </pc:spChg>
        <pc:spChg chg="mod">
          <ac:chgData name="Diana Seveney" userId="955d1879003b6f5f" providerId="LiveId" clId="{2E3B5406-C8AE-4A42-9DBA-C0B43206978D}" dt="2022-07-11T21:06:44.077" v="1855" actId="1076"/>
          <ac:spMkLst>
            <pc:docMk/>
            <pc:sldMk cId="3675372617" sldId="293"/>
            <ac:spMk id="389" creationId="{00000000-0000-0000-0000-000000000000}"/>
          </ac:spMkLst>
        </pc:spChg>
      </pc:sldChg>
      <pc:sldChg chg="modSp add del mod">
        <pc:chgData name="Diana Seveney" userId="955d1879003b6f5f" providerId="LiveId" clId="{2E3B5406-C8AE-4A42-9DBA-C0B43206978D}" dt="2022-07-11T21:18:07.544" v="2081" actId="47"/>
        <pc:sldMkLst>
          <pc:docMk/>
          <pc:sldMk cId="0" sldId="294"/>
        </pc:sldMkLst>
        <pc:spChg chg="mod">
          <ac:chgData name="Diana Seveney" userId="955d1879003b6f5f" providerId="LiveId" clId="{2E3B5406-C8AE-4A42-9DBA-C0B43206978D}" dt="2022-07-11T20:52:43.945" v="724" actId="6549"/>
          <ac:spMkLst>
            <pc:docMk/>
            <pc:sldMk cId="0" sldId="294"/>
            <ac:spMk id="313" creationId="{00000000-0000-0000-0000-000000000000}"/>
          </ac:spMkLst>
        </pc:spChg>
      </pc:sldChg>
      <pc:sldChg chg="addSp delSp modSp add del mod">
        <pc:chgData name="Diana Seveney" userId="955d1879003b6f5f" providerId="LiveId" clId="{2E3B5406-C8AE-4A42-9DBA-C0B43206978D}" dt="2022-07-11T21:18:08.074" v="2082" actId="47"/>
        <pc:sldMkLst>
          <pc:docMk/>
          <pc:sldMk cId="0" sldId="295"/>
        </pc:sldMkLst>
        <pc:spChg chg="add mod">
          <ac:chgData name="Diana Seveney" userId="955d1879003b6f5f" providerId="LiveId" clId="{2E3B5406-C8AE-4A42-9DBA-C0B43206978D}" dt="2022-07-11T21:00:23.046" v="1283" actId="20577"/>
          <ac:spMkLst>
            <pc:docMk/>
            <pc:sldMk cId="0" sldId="295"/>
            <ac:spMk id="2" creationId="{227CCBC9-575F-8979-087F-1F654F77424F}"/>
          </ac:spMkLst>
        </pc:spChg>
        <pc:spChg chg="del mod topLvl">
          <ac:chgData name="Diana Seveney" userId="955d1879003b6f5f" providerId="LiveId" clId="{2E3B5406-C8AE-4A42-9DBA-C0B43206978D}" dt="2022-07-11T21:09:05.057" v="1871" actId="478"/>
          <ac:spMkLst>
            <pc:docMk/>
            <pc:sldMk cId="0" sldId="295"/>
            <ac:spMk id="9" creationId="{B301E267-35C4-E9A1-F291-DF0E72988294}"/>
          </ac:spMkLst>
        </pc:spChg>
        <pc:spChg chg="mod">
          <ac:chgData name="Diana Seveney" userId="955d1879003b6f5f" providerId="LiveId" clId="{2E3B5406-C8AE-4A42-9DBA-C0B43206978D}" dt="2022-07-11T20:57:10.646" v="889" actId="113"/>
          <ac:spMkLst>
            <pc:docMk/>
            <pc:sldMk cId="0" sldId="295"/>
            <ac:spMk id="319" creationId="{00000000-0000-0000-0000-000000000000}"/>
          </ac:spMkLst>
        </pc:spChg>
        <pc:spChg chg="mod">
          <ac:chgData name="Diana Seveney" userId="955d1879003b6f5f" providerId="LiveId" clId="{2E3B5406-C8AE-4A42-9DBA-C0B43206978D}" dt="2022-07-11T20:57:18.447" v="892" actId="14100"/>
          <ac:spMkLst>
            <pc:docMk/>
            <pc:sldMk cId="0" sldId="295"/>
            <ac:spMk id="320" creationId="{00000000-0000-0000-0000-000000000000}"/>
          </ac:spMkLst>
        </pc:spChg>
        <pc:grpChg chg="add del mod">
          <ac:chgData name="Diana Seveney" userId="955d1879003b6f5f" providerId="LiveId" clId="{2E3B5406-C8AE-4A42-9DBA-C0B43206978D}" dt="2022-07-11T21:09:05.057" v="1871" actId="478"/>
          <ac:grpSpMkLst>
            <pc:docMk/>
            <pc:sldMk cId="0" sldId="295"/>
            <ac:grpSpMk id="7" creationId="{1BEB7D44-C646-D10F-7116-42780B09DCAD}"/>
          </ac:grpSpMkLst>
        </pc:grpChg>
        <pc:picChg chg="del mod topLvl">
          <ac:chgData name="Diana Seveney" userId="955d1879003b6f5f" providerId="LiveId" clId="{2E3B5406-C8AE-4A42-9DBA-C0B43206978D}" dt="2022-07-11T21:09:27.884" v="1878" actId="478"/>
          <ac:picMkLst>
            <pc:docMk/>
            <pc:sldMk cId="0" sldId="295"/>
            <ac:picMk id="8" creationId="{5BADEA36-7542-25FF-A372-C527622EAAD7}"/>
          </ac:picMkLst>
        </pc:picChg>
        <pc:picChg chg="add mod">
          <ac:chgData name="Diana Seveney" userId="955d1879003b6f5f" providerId="LiveId" clId="{2E3B5406-C8AE-4A42-9DBA-C0B43206978D}" dt="2022-07-11T21:09:32.407" v="1880" actId="14100"/>
          <ac:picMkLst>
            <pc:docMk/>
            <pc:sldMk cId="0" sldId="295"/>
            <ac:picMk id="10" creationId="{6EE8E4AD-D0D1-299E-9078-0E612804F8D1}"/>
          </ac:picMkLst>
        </pc:picChg>
        <pc:picChg chg="del">
          <ac:chgData name="Diana Seveney" userId="955d1879003b6f5f" providerId="LiveId" clId="{2E3B5406-C8AE-4A42-9DBA-C0B43206978D}" dt="2022-07-11T20:57:05.038" v="886" actId="478"/>
          <ac:picMkLst>
            <pc:docMk/>
            <pc:sldMk cId="0" sldId="295"/>
            <ac:picMk id="321" creationId="{00000000-0000-0000-0000-000000000000}"/>
          </ac:picMkLst>
        </pc:picChg>
      </pc:sldChg>
      <pc:sldChg chg="addSp delSp modSp add del mod">
        <pc:chgData name="Diana Seveney" userId="955d1879003b6f5f" providerId="LiveId" clId="{2E3B5406-C8AE-4A42-9DBA-C0B43206978D}" dt="2022-07-11T21:18:08.393" v="2083" actId="47"/>
        <pc:sldMkLst>
          <pc:docMk/>
          <pc:sldMk cId="0" sldId="296"/>
        </pc:sldMkLst>
        <pc:spChg chg="add mod">
          <ac:chgData name="Diana Seveney" userId="955d1879003b6f5f" providerId="LiveId" clId="{2E3B5406-C8AE-4A42-9DBA-C0B43206978D}" dt="2022-07-11T21:03:38.929" v="1621" actId="207"/>
          <ac:spMkLst>
            <pc:docMk/>
            <pc:sldMk cId="0" sldId="296"/>
            <ac:spMk id="6" creationId="{93EF958A-801B-5F75-CBB6-0D6535BE034E}"/>
          </ac:spMkLst>
        </pc:spChg>
        <pc:spChg chg="mod">
          <ac:chgData name="Diana Seveney" userId="955d1879003b6f5f" providerId="LiveId" clId="{2E3B5406-C8AE-4A42-9DBA-C0B43206978D}" dt="2022-07-11T21:00:32.823" v="1285" actId="207"/>
          <ac:spMkLst>
            <pc:docMk/>
            <pc:sldMk cId="0" sldId="296"/>
            <ac:spMk id="327" creationId="{00000000-0000-0000-0000-000000000000}"/>
          </ac:spMkLst>
        </pc:spChg>
        <pc:spChg chg="mod">
          <ac:chgData name="Diana Seveney" userId="955d1879003b6f5f" providerId="LiveId" clId="{2E3B5406-C8AE-4A42-9DBA-C0B43206978D}" dt="2022-07-11T21:00:46.319" v="1290" actId="1076"/>
          <ac:spMkLst>
            <pc:docMk/>
            <pc:sldMk cId="0" sldId="296"/>
            <ac:spMk id="328" creationId="{00000000-0000-0000-0000-000000000000}"/>
          </ac:spMkLst>
        </pc:spChg>
        <pc:picChg chg="add mod">
          <ac:chgData name="Diana Seveney" userId="955d1879003b6f5f" providerId="LiveId" clId="{2E3B5406-C8AE-4A42-9DBA-C0B43206978D}" dt="2022-07-11T21:08:30.107" v="1869" actId="1076"/>
          <ac:picMkLst>
            <pc:docMk/>
            <pc:sldMk cId="0" sldId="296"/>
            <ac:picMk id="7" creationId="{85A3E77C-B966-D572-02F5-37E0A41F2067}"/>
          </ac:picMkLst>
        </pc:picChg>
        <pc:picChg chg="del mod">
          <ac:chgData name="Diana Seveney" userId="955d1879003b6f5f" providerId="LiveId" clId="{2E3B5406-C8AE-4A42-9DBA-C0B43206978D}" dt="2022-07-11T21:03:42.619" v="1623" actId="478"/>
          <ac:picMkLst>
            <pc:docMk/>
            <pc:sldMk cId="0" sldId="296"/>
            <ac:picMk id="329" creationId="{00000000-0000-0000-0000-000000000000}"/>
          </ac:picMkLst>
        </pc:picChg>
      </pc:sldChg>
      <pc:sldChg chg="delSp modSp add del mod">
        <pc:chgData name="Diana Seveney" userId="955d1879003b6f5f" providerId="LiveId" clId="{2E3B5406-C8AE-4A42-9DBA-C0B43206978D}" dt="2022-07-11T21:18:08.777" v="2084" actId="47"/>
        <pc:sldMkLst>
          <pc:docMk/>
          <pc:sldMk cId="0" sldId="297"/>
        </pc:sldMkLst>
        <pc:spChg chg="mod">
          <ac:chgData name="Diana Seveney" userId="955d1879003b6f5f" providerId="LiveId" clId="{2E3B5406-C8AE-4A42-9DBA-C0B43206978D}" dt="2022-07-11T21:05:43.906" v="1832" actId="113"/>
          <ac:spMkLst>
            <pc:docMk/>
            <pc:sldMk cId="0" sldId="297"/>
            <ac:spMk id="335" creationId="{00000000-0000-0000-0000-000000000000}"/>
          </ac:spMkLst>
        </pc:spChg>
        <pc:spChg chg="mod">
          <ac:chgData name="Diana Seveney" userId="955d1879003b6f5f" providerId="LiveId" clId="{2E3B5406-C8AE-4A42-9DBA-C0B43206978D}" dt="2022-07-11T21:05:37.263" v="1830" actId="6549"/>
          <ac:spMkLst>
            <pc:docMk/>
            <pc:sldMk cId="0" sldId="297"/>
            <ac:spMk id="336" creationId="{00000000-0000-0000-0000-000000000000}"/>
          </ac:spMkLst>
        </pc:spChg>
        <pc:spChg chg="del">
          <ac:chgData name="Diana Seveney" userId="955d1879003b6f5f" providerId="LiveId" clId="{2E3B5406-C8AE-4A42-9DBA-C0B43206978D}" dt="2022-07-11T21:05:10.913" v="1805" actId="478"/>
          <ac:spMkLst>
            <pc:docMk/>
            <pc:sldMk cId="0" sldId="297"/>
            <ac:spMk id="337" creationId="{00000000-0000-0000-0000-000000000000}"/>
          </ac:spMkLst>
        </pc:spChg>
      </pc:sldChg>
      <pc:sldChg chg="modSp add del mod">
        <pc:chgData name="Diana Seveney" userId="955d1879003b6f5f" providerId="LiveId" clId="{2E3B5406-C8AE-4A42-9DBA-C0B43206978D}" dt="2022-07-11T21:16:32.802" v="1988" actId="47"/>
        <pc:sldMkLst>
          <pc:docMk/>
          <pc:sldMk cId="1838060852" sldId="298"/>
        </pc:sldMkLst>
        <pc:spChg chg="mod">
          <ac:chgData name="Diana Seveney" userId="955d1879003b6f5f" providerId="LiveId" clId="{2E3B5406-C8AE-4A42-9DBA-C0B43206978D}" dt="2022-07-11T21:12:29.716" v="1907" actId="1076"/>
          <ac:spMkLst>
            <pc:docMk/>
            <pc:sldMk cId="1838060852" sldId="298"/>
            <ac:spMk id="4" creationId="{C8B81179-1344-1D7F-0895-97DEE1B2EBDB}"/>
          </ac:spMkLst>
        </pc:spChg>
        <pc:spChg chg="mod">
          <ac:chgData name="Diana Seveney" userId="955d1879003b6f5f" providerId="LiveId" clId="{2E3B5406-C8AE-4A42-9DBA-C0B43206978D}" dt="2022-07-11T21:12:48.001" v="1917" actId="14100"/>
          <ac:spMkLst>
            <pc:docMk/>
            <pc:sldMk cId="1838060852" sldId="298"/>
            <ac:spMk id="7" creationId="{00000000-0000-0000-0000-000000000000}"/>
          </ac:spMkLst>
        </pc:spChg>
      </pc:sldChg>
      <pc:sldChg chg="add del">
        <pc:chgData name="Diana Seveney" userId="955d1879003b6f5f" providerId="LiveId" clId="{2E3B5406-C8AE-4A42-9DBA-C0B43206978D}" dt="2022-07-11T21:16:29.591" v="1986" actId="47"/>
        <pc:sldMkLst>
          <pc:docMk/>
          <pc:sldMk cId="3733315670" sldId="299"/>
        </pc:sldMkLst>
      </pc:sldChg>
      <pc:sldChg chg="addSp delSp modSp add mod">
        <pc:chgData name="Diana Seveney" userId="955d1879003b6f5f" providerId="LiveId" clId="{2E3B5406-C8AE-4A42-9DBA-C0B43206978D}" dt="2022-07-11T21:16:19.768" v="1985" actId="20577"/>
        <pc:sldMkLst>
          <pc:docMk/>
          <pc:sldMk cId="2324052652" sldId="300"/>
        </pc:sldMkLst>
        <pc:spChg chg="mod">
          <ac:chgData name="Diana Seveney" userId="955d1879003b6f5f" providerId="LiveId" clId="{2E3B5406-C8AE-4A42-9DBA-C0B43206978D}" dt="2022-07-11T21:14:03.196" v="1923" actId="108"/>
          <ac:spMkLst>
            <pc:docMk/>
            <pc:sldMk cId="2324052652" sldId="300"/>
            <ac:spMk id="10" creationId="{00000000-0000-0000-0000-000000000000}"/>
          </ac:spMkLst>
        </pc:spChg>
        <pc:spChg chg="mod">
          <ac:chgData name="Diana Seveney" userId="955d1879003b6f5f" providerId="LiveId" clId="{2E3B5406-C8AE-4A42-9DBA-C0B43206978D}" dt="2022-07-11T21:15:47.864" v="1969" actId="1076"/>
          <ac:spMkLst>
            <pc:docMk/>
            <pc:sldMk cId="2324052652" sldId="300"/>
            <ac:spMk id="14" creationId="{00000000-0000-0000-0000-000000000000}"/>
          </ac:spMkLst>
        </pc:spChg>
        <pc:spChg chg="del">
          <ac:chgData name="Diana Seveney" userId="955d1879003b6f5f" providerId="LiveId" clId="{2E3B5406-C8AE-4A42-9DBA-C0B43206978D}" dt="2022-07-11T21:14:43.804" v="1927" actId="478"/>
          <ac:spMkLst>
            <pc:docMk/>
            <pc:sldMk cId="2324052652" sldId="300"/>
            <ac:spMk id="15" creationId="{00000000-0000-0000-0000-000000000000}"/>
          </ac:spMkLst>
        </pc:spChg>
        <pc:spChg chg="mod">
          <ac:chgData name="Diana Seveney" userId="955d1879003b6f5f" providerId="LiveId" clId="{2E3B5406-C8AE-4A42-9DBA-C0B43206978D}" dt="2022-07-11T21:16:19.768" v="1985" actId="20577"/>
          <ac:spMkLst>
            <pc:docMk/>
            <pc:sldMk cId="2324052652" sldId="300"/>
            <ac:spMk id="16" creationId="{00000000-0000-0000-0000-000000000000}"/>
          </ac:spMkLst>
        </pc:spChg>
        <pc:spChg chg="mod">
          <ac:chgData name="Diana Seveney" userId="955d1879003b6f5f" providerId="LiveId" clId="{2E3B5406-C8AE-4A42-9DBA-C0B43206978D}" dt="2022-07-11T21:15:14.527" v="1940" actId="20577"/>
          <ac:spMkLst>
            <pc:docMk/>
            <pc:sldMk cId="2324052652" sldId="300"/>
            <ac:spMk id="19" creationId="{00000000-0000-0000-0000-000000000000}"/>
          </ac:spMkLst>
        </pc:spChg>
        <pc:picChg chg="del">
          <ac:chgData name="Diana Seveney" userId="955d1879003b6f5f" providerId="LiveId" clId="{2E3B5406-C8AE-4A42-9DBA-C0B43206978D}" dt="2022-07-11T21:14:16.708" v="1924" actId="478"/>
          <ac:picMkLst>
            <pc:docMk/>
            <pc:sldMk cId="2324052652" sldId="300"/>
            <ac:picMk id="13" creationId="{00000000-0000-0000-0000-000000000000}"/>
          </ac:picMkLst>
        </pc:picChg>
        <pc:picChg chg="add mod">
          <ac:chgData name="Diana Seveney" userId="955d1879003b6f5f" providerId="LiveId" clId="{2E3B5406-C8AE-4A42-9DBA-C0B43206978D}" dt="2022-07-11T21:14:38.818" v="1926" actId="1076"/>
          <ac:picMkLst>
            <pc:docMk/>
            <pc:sldMk cId="2324052652" sldId="300"/>
            <ac:picMk id="17" creationId="{CD2A46AE-BE11-FC2E-9BC4-A9D0B39AA011}"/>
          </ac:picMkLst>
        </pc:picChg>
      </pc:sldChg>
      <pc:sldMasterChg chg="addSldLayout delSldLayout">
        <pc:chgData name="Diana Seveney" userId="955d1879003b6f5f" providerId="LiveId" clId="{2E3B5406-C8AE-4A42-9DBA-C0B43206978D}" dt="2022-07-11T21:18:10.468" v="2087" actId="47"/>
        <pc:sldMasterMkLst>
          <pc:docMk/>
          <pc:sldMasterMk cId="1158464636" sldId="2147483660"/>
        </pc:sldMasterMkLst>
        <pc:sldLayoutChg chg="add del">
          <pc:chgData name="Diana Seveney" userId="955d1879003b6f5f" providerId="LiveId" clId="{2E3B5406-C8AE-4A42-9DBA-C0B43206978D}" dt="2022-07-11T21:18:06.041" v="2077" actId="47"/>
          <pc:sldLayoutMkLst>
            <pc:docMk/>
            <pc:sldMasterMk cId="1158464636" sldId="2147483660"/>
            <pc:sldLayoutMk cId="607265948" sldId="2147483689"/>
          </pc:sldLayoutMkLst>
        </pc:sldLayoutChg>
        <pc:sldLayoutChg chg="add del">
          <pc:chgData name="Diana Seveney" userId="955d1879003b6f5f" providerId="LiveId" clId="{2E3B5406-C8AE-4A42-9DBA-C0B43206978D}" dt="2022-07-11T21:18:08.074" v="2082" actId="47"/>
          <pc:sldLayoutMkLst>
            <pc:docMk/>
            <pc:sldMasterMk cId="1158464636" sldId="2147483660"/>
            <pc:sldLayoutMk cId="602656494" sldId="2147483690"/>
          </pc:sldLayoutMkLst>
        </pc:sldLayoutChg>
        <pc:sldLayoutChg chg="add del">
          <pc:chgData name="Diana Seveney" userId="955d1879003b6f5f" providerId="LiveId" clId="{2E3B5406-C8AE-4A42-9DBA-C0B43206978D}" dt="2022-07-11T21:18:10.468" v="2087" actId="47"/>
          <pc:sldLayoutMkLst>
            <pc:docMk/>
            <pc:sldMasterMk cId="1158464636" sldId="2147483660"/>
            <pc:sldLayoutMk cId="3626857871" sldId="214748369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D50F0-D974-48B7-AFE9-A1DDD7C2B7D8}" type="datetimeFigureOut">
              <a:rPr lang="en-US" smtClean="0"/>
              <a:t>7/10/2022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8D6CF-3E9B-4605-8453-1073FE33DF4F}" type="slidenum">
              <a:rPr lang="en-US" smtClean="0"/>
              <a:t>‹#›</a:t>
            </a:fld>
            <a:endParaRPr lang="en-US"/>
          </a:p>
        </p:txBody>
      </p:sp>
    </p:spTree>
    <p:extLst>
      <p:ext uri="{BB962C8B-B14F-4D97-AF65-F5344CB8AC3E}">
        <p14:creationId xmlns:p14="http://schemas.microsoft.com/office/powerpoint/2010/main" val="2530340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1d9af838e_0_4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d1d9af838e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Gabby</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1d9af838e_0_5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1d9af838e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Dolores</a:t>
            </a:r>
            <a:endParaRPr/>
          </a:p>
          <a:p>
            <a:pPr marL="0" lvl="0" indent="0" algn="l" rtl="0">
              <a:spcBef>
                <a:spcPts val="0"/>
              </a:spcBef>
              <a:spcAft>
                <a:spcPts val="0"/>
              </a:spcAft>
              <a:buNone/>
            </a:pPr>
            <a:r>
              <a:rPr lang="en"/>
              <a:t>Answer: As Prime Rate has decreased over the years, average home price has increased. </a:t>
            </a:r>
            <a:r>
              <a:rPr lang="en" i="1"/>
              <a:t>This reflects how banks have had to lower interest rates in order for people to purchase homes?</a:t>
            </a:r>
            <a:endParaRPr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1d9af838e_0_5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1d9af838e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Francisco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1d9af838e_0_5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1d9af838e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Dolores</a:t>
            </a:r>
            <a:endParaRPr/>
          </a:p>
          <a:p>
            <a:pPr marL="0" lvl="0" indent="0" algn="l" rtl="0">
              <a:spcBef>
                <a:spcPts val="0"/>
              </a:spcBef>
              <a:spcAft>
                <a:spcPts val="0"/>
              </a:spcAft>
              <a:buNone/>
            </a:pPr>
            <a:r>
              <a:rPr lang="en"/>
              <a:t>Future development of ML model where we build a website where users can input the criteria for their home &amp; learn if it’s being over or undervalued</a:t>
            </a:r>
            <a:endParaRPr/>
          </a:p>
        </p:txBody>
      </p:sp>
    </p:spTree>
    <p:extLst>
      <p:ext uri="{BB962C8B-B14F-4D97-AF65-F5344CB8AC3E}">
        <p14:creationId xmlns:p14="http://schemas.microsoft.com/office/powerpoint/2010/main" val="2697251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1d9af838e_0_5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1d9af838e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Francisco</a:t>
            </a:r>
            <a:endParaRPr/>
          </a:p>
        </p:txBody>
      </p:sp>
    </p:spTree>
    <p:extLst>
      <p:ext uri="{BB962C8B-B14F-4D97-AF65-F5344CB8AC3E}">
        <p14:creationId xmlns:p14="http://schemas.microsoft.com/office/powerpoint/2010/main" val="2022861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d1d9af838e_0_5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d1d9af838e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Gabby</a:t>
            </a:r>
            <a:endParaRPr/>
          </a:p>
          <a:p>
            <a:pPr marL="0" lvl="0" indent="0" algn="l" rtl="0">
              <a:spcBef>
                <a:spcPts val="0"/>
              </a:spcBef>
              <a:spcAft>
                <a:spcPts val="0"/>
              </a:spcAft>
              <a:buNone/>
            </a:pPr>
            <a:r>
              <a:rPr lang="en"/>
              <a:t>ERD</a:t>
            </a:r>
            <a:endParaRPr/>
          </a:p>
          <a:p>
            <a:pPr marL="0" lvl="0" indent="0" algn="l" rtl="0">
              <a:spcBef>
                <a:spcPts val="0"/>
              </a:spcBef>
              <a:spcAft>
                <a:spcPts val="0"/>
              </a:spcAft>
              <a:buNone/>
            </a:pPr>
            <a:r>
              <a:rPr lang="en"/>
              <a:t>Additional cleaning in SQL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fbc97094d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fbc97094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0e05298954_0_8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0e05298954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Correlations between features</a:t>
            </a:r>
            <a:endParaRPr/>
          </a:p>
          <a:p>
            <a:pPr marL="0" lvl="0" indent="0" algn="l" rtl="0">
              <a:spcBef>
                <a:spcPts val="0"/>
              </a:spcBef>
              <a:spcAft>
                <a:spcPts val="0"/>
              </a:spcAft>
              <a:buNone/>
            </a:pPr>
            <a:r>
              <a:rPr lang="en"/>
              <a:t>Had to transform many data types</a:t>
            </a:r>
            <a:endParaRPr/>
          </a:p>
          <a:p>
            <a:pPr marL="0" lvl="0" indent="0" algn="l" rtl="0">
              <a:spcBef>
                <a:spcPts val="0"/>
              </a:spcBef>
              <a:spcAft>
                <a:spcPts val="0"/>
              </a:spcAft>
              <a:buNone/>
            </a:pPr>
            <a:r>
              <a:rPr lang="en"/>
              <a:t>Useless/irrelevant columns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d1d9af838e_0_5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d1d9af838e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Francisco</a:t>
            </a:r>
            <a:endParaRPr/>
          </a:p>
          <a:p>
            <a:pPr marL="0" lvl="0" indent="0" algn="l" rtl="0">
              <a:spcBef>
                <a:spcPts val="0"/>
              </a:spcBef>
              <a:spcAft>
                <a:spcPts val="0"/>
              </a:spcAft>
              <a:buNone/>
            </a:pPr>
            <a:r>
              <a:rPr lang="en"/>
              <a:t>Move some of these details to the lessons learned slide</a:t>
            </a:r>
            <a:endParaRPr/>
          </a:p>
          <a:p>
            <a:pPr marL="0" lvl="0" indent="0" algn="l" rtl="0">
              <a:spcBef>
                <a:spcPts val="0"/>
              </a:spcBef>
              <a:spcAft>
                <a:spcPts val="0"/>
              </a:spcAft>
              <a:buNone/>
            </a:pPr>
            <a:r>
              <a:rPr lang="en"/>
              <a:t>This slide should focus on the RandomForestRegressor</a:t>
            </a:r>
            <a:endParaRPr/>
          </a:p>
          <a:p>
            <a:pPr marL="0" lvl="0" indent="0" algn="l" rtl="0">
              <a:spcBef>
                <a:spcPts val="0"/>
              </a:spcBef>
              <a:spcAft>
                <a:spcPts val="0"/>
              </a:spcAft>
              <a:buNone/>
            </a:pPr>
            <a:r>
              <a:rPr lang="en"/>
              <a:t>Overview of the different ML models attempted</a:t>
            </a:r>
            <a:endParaRPr/>
          </a:p>
          <a:p>
            <a:pPr marL="0" lvl="0" indent="0" algn="l" rtl="0">
              <a:spcBef>
                <a:spcPts val="0"/>
              </a:spcBef>
              <a:spcAft>
                <a:spcPts val="0"/>
              </a:spcAft>
              <a:buNone/>
            </a:pPr>
            <a:r>
              <a:rPr lang="en"/>
              <a:t>Issues encountered</a:t>
            </a:r>
            <a:endParaRPr/>
          </a:p>
          <a:p>
            <a:pPr marL="0" lvl="0" indent="0" algn="l" rtl="0">
              <a:spcBef>
                <a:spcPts val="0"/>
              </a:spcBef>
              <a:spcAft>
                <a:spcPts val="0"/>
              </a:spcAft>
              <a:buNone/>
            </a:pPr>
            <a:r>
              <a:rPr lang="en"/>
              <a:t>Final model decided on</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1fd0650e0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1fd0650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fd0650e0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fd0650e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e05298954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e0529895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https://public.tableau.com/app/profile/dolores3708/viz/Final_Project_Draft/Story1?publish=yes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1d9af838e_0_5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1d9af838e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Dolores</a:t>
            </a:r>
            <a:endParaRPr/>
          </a:p>
          <a:p>
            <a:pPr marL="0" lvl="0" indent="0" algn="l" rtl="0">
              <a:spcBef>
                <a:spcPts val="0"/>
              </a:spcBef>
              <a:spcAft>
                <a:spcPts val="0"/>
              </a:spcAft>
              <a:buNone/>
            </a:pPr>
            <a:r>
              <a:rPr lang="en" i="1"/>
              <a:t>Need link to dashboard for demonstration?</a:t>
            </a:r>
            <a:endParaRPr i="1"/>
          </a:p>
          <a:p>
            <a:pPr marL="0" lvl="0" indent="0" algn="l" rtl="0">
              <a:spcBef>
                <a:spcPts val="0"/>
              </a:spcBef>
              <a:spcAft>
                <a:spcPts val="0"/>
              </a:spcAft>
              <a:buNone/>
            </a:pPr>
            <a:r>
              <a:rPr lang="en"/>
              <a:t>Answer: Yes, we can see that homes with a higher average price are located near schools with a higher rank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CE65AB-14B5-454B-8157-52C18DF8E0D0}" type="datetimeFigureOut">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3842285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E65AB-14B5-454B-8157-52C18DF8E0D0}" type="datetimeFigureOut">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16249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E65AB-14B5-454B-8157-52C18DF8E0D0}" type="datetimeFigureOut">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106156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body" idx="1"/>
          </p:nvPr>
        </p:nvSpPr>
        <p:spPr>
          <a:xfrm>
            <a:off x="680525" y="2228333"/>
            <a:ext cx="3599100" cy="2517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
        <p:nvSpPr>
          <p:cNvPr id="63" name="Google Shape;63;p16"/>
          <p:cNvSpPr/>
          <p:nvPr/>
        </p:nvSpPr>
        <p:spPr>
          <a:xfrm>
            <a:off x="0" y="0"/>
            <a:ext cx="9144000" cy="10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 name="Google Shape;64;p16"/>
          <p:cNvSpPr txBox="1">
            <a:spLocks noGrp="1"/>
          </p:cNvSpPr>
          <p:nvPr>
            <p:ph type="title"/>
          </p:nvPr>
        </p:nvSpPr>
        <p:spPr>
          <a:xfrm>
            <a:off x="680525" y="593367"/>
            <a:ext cx="7066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075113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3">
  <p:cSld name="Section 3">
    <p:spTree>
      <p:nvGrpSpPr>
        <p:cNvPr id="1" name="Shape 190"/>
        <p:cNvGrpSpPr/>
        <p:nvPr/>
      </p:nvGrpSpPr>
      <p:grpSpPr>
        <a:xfrm>
          <a:off x="0" y="0"/>
          <a:ext cx="0" cy="0"/>
          <a:chOff x="0" y="0"/>
          <a:chExt cx="0" cy="0"/>
        </a:xfrm>
      </p:grpSpPr>
      <p:sp>
        <p:nvSpPr>
          <p:cNvPr id="191" name="Google Shape;191;p35"/>
          <p:cNvSpPr/>
          <p:nvPr/>
        </p:nvSpPr>
        <p:spPr>
          <a:xfrm>
            <a:off x="-13350" y="2471200"/>
            <a:ext cx="9170700" cy="446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2" name="Google Shape;192;p35"/>
          <p:cNvSpPr txBox="1">
            <a:spLocks noGrp="1"/>
          </p:cNvSpPr>
          <p:nvPr>
            <p:ph type="title"/>
          </p:nvPr>
        </p:nvSpPr>
        <p:spPr>
          <a:xfrm>
            <a:off x="1165031" y="3414033"/>
            <a:ext cx="4387200" cy="11224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3" name="Google Shape;193;p35"/>
          <p:cNvSpPr txBox="1">
            <a:spLocks noGrp="1"/>
          </p:cNvSpPr>
          <p:nvPr>
            <p:ph type="title" idx="2" hasCustomPrompt="1"/>
          </p:nvPr>
        </p:nvSpPr>
        <p:spPr>
          <a:xfrm>
            <a:off x="1165031" y="1260300"/>
            <a:ext cx="2511900" cy="10524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4" name="Google Shape;194;p35"/>
          <p:cNvSpPr txBox="1">
            <a:spLocks noGrp="1"/>
          </p:cNvSpPr>
          <p:nvPr>
            <p:ph type="subTitle" idx="1"/>
          </p:nvPr>
        </p:nvSpPr>
        <p:spPr>
          <a:xfrm>
            <a:off x="1165031" y="4789100"/>
            <a:ext cx="3179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607265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2">
  <p:cSld name="Title + Three Columns 2">
    <p:spTree>
      <p:nvGrpSpPr>
        <p:cNvPr id="1" name="Shape 195"/>
        <p:cNvGrpSpPr/>
        <p:nvPr/>
      </p:nvGrpSpPr>
      <p:grpSpPr>
        <a:xfrm>
          <a:off x="0" y="0"/>
          <a:ext cx="0" cy="0"/>
          <a:chOff x="0" y="0"/>
          <a:chExt cx="0" cy="0"/>
        </a:xfrm>
      </p:grpSpPr>
      <p:sp>
        <p:nvSpPr>
          <p:cNvPr id="196" name="Google Shape;196;p36"/>
          <p:cNvSpPr/>
          <p:nvPr/>
        </p:nvSpPr>
        <p:spPr>
          <a:xfrm>
            <a:off x="0" y="4612333"/>
            <a:ext cx="9144000" cy="163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7" name="Google Shape;197;p36"/>
          <p:cNvSpPr/>
          <p:nvPr/>
        </p:nvSpPr>
        <p:spPr>
          <a:xfrm>
            <a:off x="0" y="0"/>
            <a:ext cx="9144000" cy="10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8" name="Google Shape;198;p36"/>
          <p:cNvSpPr txBox="1">
            <a:spLocks noGrp="1"/>
          </p:cNvSpPr>
          <p:nvPr>
            <p:ph type="title"/>
          </p:nvPr>
        </p:nvSpPr>
        <p:spPr>
          <a:xfrm>
            <a:off x="680525" y="593367"/>
            <a:ext cx="7066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9" name="Google Shape;199;p36"/>
          <p:cNvSpPr txBox="1">
            <a:spLocks noGrp="1"/>
          </p:cNvSpPr>
          <p:nvPr>
            <p:ph type="title" idx="2"/>
          </p:nvPr>
        </p:nvSpPr>
        <p:spPr>
          <a:xfrm>
            <a:off x="844405" y="5017133"/>
            <a:ext cx="2276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0" name="Google Shape;200;p36"/>
          <p:cNvSpPr txBox="1">
            <a:spLocks noGrp="1"/>
          </p:cNvSpPr>
          <p:nvPr>
            <p:ph type="subTitle" idx="1"/>
          </p:nvPr>
        </p:nvSpPr>
        <p:spPr>
          <a:xfrm>
            <a:off x="844405" y="5475933"/>
            <a:ext cx="22767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36"/>
          <p:cNvSpPr txBox="1">
            <a:spLocks noGrp="1"/>
          </p:cNvSpPr>
          <p:nvPr>
            <p:ph type="title" idx="3"/>
          </p:nvPr>
        </p:nvSpPr>
        <p:spPr>
          <a:xfrm>
            <a:off x="3433645" y="5017133"/>
            <a:ext cx="2276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2" name="Google Shape;202;p36"/>
          <p:cNvSpPr txBox="1">
            <a:spLocks noGrp="1"/>
          </p:cNvSpPr>
          <p:nvPr>
            <p:ph type="subTitle" idx="4"/>
          </p:nvPr>
        </p:nvSpPr>
        <p:spPr>
          <a:xfrm>
            <a:off x="3433645" y="5475933"/>
            <a:ext cx="22767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36"/>
          <p:cNvSpPr txBox="1">
            <a:spLocks noGrp="1"/>
          </p:cNvSpPr>
          <p:nvPr>
            <p:ph type="title" idx="5"/>
          </p:nvPr>
        </p:nvSpPr>
        <p:spPr>
          <a:xfrm>
            <a:off x="6022895" y="5017133"/>
            <a:ext cx="2276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4" name="Google Shape;204;p36"/>
          <p:cNvSpPr txBox="1">
            <a:spLocks noGrp="1"/>
          </p:cNvSpPr>
          <p:nvPr>
            <p:ph type="subTitle" idx="6"/>
          </p:nvPr>
        </p:nvSpPr>
        <p:spPr>
          <a:xfrm>
            <a:off x="6022895" y="5475933"/>
            <a:ext cx="22767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02656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19400" y="1447800"/>
            <a:ext cx="3048000" cy="3505200"/>
          </a:xfrm>
        </p:spPr>
        <p:txBody>
          <a:bodyPr/>
          <a:lstStyle>
            <a:lvl1pPr marL="0" indent="0" algn="ctr">
              <a:lnSpc>
                <a:spcPts val="1600"/>
              </a:lnSpc>
              <a:buNone/>
              <a:defRPr sz="1400">
                <a:solidFill>
                  <a:schemeClr val="bg1">
                    <a:lumMod val="1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6" name="Title 1"/>
          <p:cNvSpPr>
            <a:spLocks noGrp="1"/>
          </p:cNvSpPr>
          <p:nvPr>
            <p:ph type="title"/>
          </p:nvPr>
        </p:nvSpPr>
        <p:spPr>
          <a:xfrm>
            <a:off x="2133600" y="381000"/>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626857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lumMod val="85000"/>
          </a:schemeClr>
        </a:solidFill>
        <a:effectLst/>
      </p:bgPr>
    </p:bg>
    <p:spTree>
      <p:nvGrpSpPr>
        <p:cNvPr id="1" name=""/>
        <p:cNvGrpSpPr/>
        <p:nvPr/>
      </p:nvGrpSpPr>
      <p:grpSpPr>
        <a:xfrm>
          <a:off x="0" y="0"/>
          <a:ext cx="0" cy="0"/>
          <a:chOff x="0" y="0"/>
          <a:chExt cx="0" cy="0"/>
        </a:xfrm>
      </p:grpSpPr>
      <p:pic>
        <p:nvPicPr>
          <p:cNvPr id="11" name="housing_real_estate_new_siz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5399"/>
            <a:ext cx="9144000" cy="5143500"/>
          </a:xfrm>
          <a:prstGeom prst="rect">
            <a:avLst/>
          </a:prstGeom>
        </p:spPr>
      </p:pic>
      <p:sp>
        <p:nvSpPr>
          <p:cNvPr id="9" name="Rectangle 8"/>
          <p:cNvSpPr/>
          <p:nvPr userDrawn="1"/>
        </p:nvSpPr>
        <p:spPr>
          <a:xfrm>
            <a:off x="0" y="3857"/>
            <a:ext cx="9144000" cy="685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a:xfrm>
            <a:off x="457200" y="6492876"/>
            <a:ext cx="2133600" cy="365125"/>
          </a:xfrm>
        </p:spPr>
        <p:txBody>
          <a:bodyPr/>
          <a:lstStyle/>
          <a:p>
            <a:fld id="{2009620A-868C-4F51-95DA-72EFCEFE53EC}" type="datetime1">
              <a:rPr lang="en-US" smtClean="0"/>
              <a:pPr/>
              <a:t>7/10/2022</a:t>
            </a:fld>
            <a:endParaRPr lang="en-US"/>
          </a:p>
        </p:txBody>
      </p:sp>
      <p:sp>
        <p:nvSpPr>
          <p:cNvPr id="5" name="Footer Placeholder 4"/>
          <p:cNvSpPr>
            <a:spLocks noGrp="1"/>
          </p:cNvSpPr>
          <p:nvPr>
            <p:ph type="ftr" sz="quarter" idx="11"/>
          </p:nvPr>
        </p:nvSpPr>
        <p:spPr>
          <a:xfrm>
            <a:off x="3124200" y="6492876"/>
            <a:ext cx="2895600" cy="365125"/>
          </a:xfrm>
        </p:spPr>
        <p:txBody>
          <a:bodyPr/>
          <a:lstStyle/>
          <a:p>
            <a:endParaRPr lang="en-US"/>
          </a:p>
        </p:txBody>
      </p:sp>
      <p:sp>
        <p:nvSpPr>
          <p:cNvPr id="6" name="Slide Number Placeholder 5"/>
          <p:cNvSpPr>
            <a:spLocks noGrp="1"/>
          </p:cNvSpPr>
          <p:nvPr>
            <p:ph type="sldNum" sz="quarter" idx="12"/>
          </p:nvPr>
        </p:nvSpPr>
        <p:spPr>
          <a:xfrm>
            <a:off x="6553200" y="6492876"/>
            <a:ext cx="2133600" cy="365125"/>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4419601"/>
            <a:ext cx="7772400" cy="1470025"/>
          </a:xfrm>
        </p:spPr>
        <p:txBody>
          <a:bodyPr anchor="b"/>
          <a:lstStyle>
            <a:lvl1pPr algn="l">
              <a:defRPr sz="3600" baseline="0">
                <a:ln>
                  <a:solidFill>
                    <a:schemeClr val="tx2">
                      <a:lumMod val="50000"/>
                    </a:schemeClr>
                  </a:solidFill>
                </a:ln>
                <a:solidFill>
                  <a:schemeClr val="accent6"/>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5867400"/>
            <a:ext cx="6400800" cy="762000"/>
          </a:xfrm>
          <a:ln>
            <a:noFill/>
          </a:ln>
        </p:spPr>
        <p:txBody>
          <a:bodyPr>
            <a:normAutofit/>
          </a:bodyPr>
          <a:lstStyle>
            <a:lvl1pPr marL="0" indent="0" algn="l">
              <a:buNone/>
              <a:defRPr sz="2400">
                <a:ln w="3175">
                  <a:noFill/>
                </a:ln>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381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73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5791200" cy="944563"/>
          </a:xfrm>
        </p:spPr>
        <p:txBody>
          <a:bodyPr vert="horz" lIns="91440" tIns="45720" rIns="91440" bIns="45720" rtlCol="0" anchor="ctr">
            <a:norm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a:xfrm>
            <a:off x="381000" y="1173163"/>
            <a:ext cx="5715000" cy="2819400"/>
          </a:xfrm>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84851750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304800" y="2362200"/>
            <a:ext cx="5791200" cy="944563"/>
          </a:xfrm>
        </p:spPr>
        <p:txBody>
          <a:bodyPr vert="horz" lIns="91440" tIns="45720" rIns="91440" bIns="45720" rtlCol="0" anchor="ctr">
            <a:norm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a:xfrm>
            <a:off x="304800" y="3306763"/>
            <a:ext cx="8534400" cy="4389437"/>
          </a:xfrm>
        </p:spPr>
        <p:txBody>
          <a:bodyPr/>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1205644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9" y="2752725"/>
            <a:ext cx="6284913" cy="1362075"/>
          </a:xfrm>
        </p:spPr>
        <p:txBody>
          <a:bodyPr vert="horz" lIns="91440" tIns="45720" rIns="91440" bIns="45720" rtlCol="0" anchor="ctr">
            <a:normAutofit/>
          </a:bodyPr>
          <a:lstStyle>
            <a:lvl1pPr>
              <a:defRPr lang="en-US" dirty="0"/>
            </a:lvl1pPr>
          </a:lstStyle>
          <a:p>
            <a:pPr lvl="0"/>
            <a:r>
              <a:rPr lang="en-US" dirty="0"/>
              <a:t>Click to edit Master title style</a:t>
            </a:r>
          </a:p>
        </p:txBody>
      </p:sp>
      <p:sp>
        <p:nvSpPr>
          <p:cNvPr id="3" name="Text Placeholder 2"/>
          <p:cNvSpPr>
            <a:spLocks noGrp="1"/>
          </p:cNvSpPr>
          <p:nvPr>
            <p:ph type="body" idx="1"/>
          </p:nvPr>
        </p:nvSpPr>
        <p:spPr>
          <a:xfrm>
            <a:off x="2478089" y="1252539"/>
            <a:ext cx="6284913" cy="1500187"/>
          </a:xfrm>
        </p:spPr>
        <p:txBody>
          <a:bodyPr anchor="b"/>
          <a:lstStyle>
            <a:lvl1pPr marL="0" indent="0" algn="r">
              <a:buNone/>
              <a:defRPr sz="20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7/10/2022</a:t>
            </a:fld>
            <a:endParaRPr lang="en-US"/>
          </a:p>
        </p:txBody>
      </p:sp>
      <p:sp>
        <p:nvSpPr>
          <p:cNvPr id="5" name="Footer Placeholder 4"/>
          <p:cNvSpPr>
            <a:spLocks noGrp="1"/>
          </p:cNvSpPr>
          <p:nvPr>
            <p:ph type="ftr" sz="quarter" idx="11"/>
          </p:nvPr>
        </p:nvSpPr>
        <p:spPr>
          <a:xfrm>
            <a:off x="3124200" y="6400800"/>
            <a:ext cx="2895600" cy="365125"/>
          </a:xfrm>
        </p:spPr>
        <p:txBody>
          <a:bodyPr/>
          <a:lstStyle/>
          <a:p>
            <a:endParaRPr lang="en-US" dirty="0"/>
          </a:p>
        </p:txBody>
      </p:sp>
      <p:sp>
        <p:nvSpPr>
          <p:cNvPr id="6" name="Slide Number Placeholder 5"/>
          <p:cNvSpPr>
            <a:spLocks noGrp="1"/>
          </p:cNvSpPr>
          <p:nvPr>
            <p:ph type="sldNum" sz="quarter" idx="12"/>
          </p:nvPr>
        </p:nvSpPr>
        <p:spPr>
          <a:xfrm>
            <a:off x="6553200" y="6400800"/>
            <a:ext cx="2133600" cy="365125"/>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1825851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E65AB-14B5-454B-8157-52C18DF8E0D0}" type="datetimeFigureOut">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1974803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2179637"/>
            <a:ext cx="6477000" cy="944563"/>
          </a:xfrm>
        </p:spPr>
        <p:txBody>
          <a:bodyPr vert="horz" lIns="91440" tIns="45720" rIns="91440" bIns="45720" rtlCol="0" anchor="ctr">
            <a:normAutofit/>
          </a:bodyPr>
          <a:lstStyle>
            <a:lvl1pPr>
              <a:defRPr lang="en-US" dirty="0"/>
            </a:lvl1pPr>
          </a:lstStyle>
          <a:p>
            <a:pPr lvl="0"/>
            <a:r>
              <a:rPr lang="en-US" dirty="0"/>
              <a:t>Click to edit Master title style</a:t>
            </a:r>
          </a:p>
        </p:txBody>
      </p:sp>
      <p:sp>
        <p:nvSpPr>
          <p:cNvPr id="3" name="Content Placeholder 2"/>
          <p:cNvSpPr>
            <a:spLocks noGrp="1"/>
          </p:cNvSpPr>
          <p:nvPr>
            <p:ph sz="half" idx="1"/>
          </p:nvPr>
        </p:nvSpPr>
        <p:spPr>
          <a:xfrm>
            <a:off x="2743200" y="3170237"/>
            <a:ext cx="3048000" cy="3382963"/>
          </a:xfrm>
          <a:noFill/>
        </p:spPr>
        <p:txBody>
          <a:bodyPr/>
          <a:lstStyle>
            <a:lvl1pPr>
              <a:defRPr sz="2800">
                <a:solidFill>
                  <a:schemeClr val="bg1">
                    <a:lumMod val="10000"/>
                  </a:schemeClr>
                </a:solidFill>
              </a:defRPr>
            </a:lvl1pPr>
            <a:lvl2pPr>
              <a:defRPr sz="2400">
                <a:solidFill>
                  <a:schemeClr val="bg1">
                    <a:lumMod val="10000"/>
                  </a:schemeClr>
                </a:solidFill>
              </a:defRPr>
            </a:lvl2pPr>
            <a:lvl3pPr>
              <a:defRPr sz="2000">
                <a:solidFill>
                  <a:schemeClr val="bg1">
                    <a:lumMod val="10000"/>
                  </a:schemeClr>
                </a:solidFill>
              </a:defRPr>
            </a:lvl3pPr>
            <a:lvl4pPr>
              <a:defRPr sz="1800">
                <a:solidFill>
                  <a:schemeClr val="bg1">
                    <a:lumMod val="10000"/>
                  </a:schemeClr>
                </a:solidFill>
              </a:defRPr>
            </a:lvl4pPr>
            <a:lvl5pPr>
              <a:defRPr sz="1800">
                <a:solidFill>
                  <a:schemeClr val="bg1">
                    <a:lumMod val="1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3170237"/>
            <a:ext cx="3048000" cy="3382963"/>
          </a:xfrm>
          <a:noFill/>
        </p:spPr>
        <p:txBody>
          <a:bodyPr/>
          <a:lstStyle>
            <a:lvl1pPr>
              <a:defRPr sz="2800">
                <a:solidFill>
                  <a:schemeClr val="bg1">
                    <a:lumMod val="10000"/>
                  </a:schemeClr>
                </a:solidFill>
              </a:defRPr>
            </a:lvl1pPr>
            <a:lvl2pPr>
              <a:defRPr sz="2400">
                <a:solidFill>
                  <a:schemeClr val="bg1">
                    <a:lumMod val="10000"/>
                  </a:schemeClr>
                </a:solidFill>
              </a:defRPr>
            </a:lvl2pPr>
            <a:lvl3pPr>
              <a:defRPr sz="2000">
                <a:solidFill>
                  <a:schemeClr val="bg1">
                    <a:lumMod val="10000"/>
                  </a:schemeClr>
                </a:solidFill>
              </a:defRPr>
            </a:lvl3pPr>
            <a:lvl4pPr>
              <a:defRPr sz="1800">
                <a:solidFill>
                  <a:schemeClr val="bg1">
                    <a:lumMod val="10000"/>
                  </a:schemeClr>
                </a:solidFill>
              </a:defRPr>
            </a:lvl4pPr>
            <a:lvl5pPr>
              <a:defRPr sz="1800">
                <a:solidFill>
                  <a:schemeClr val="bg1">
                    <a:lumMod val="10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251128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57400" y="2743200"/>
            <a:ext cx="3200400" cy="639763"/>
          </a:xfrm>
        </p:spPr>
        <p:txBody>
          <a:bodyPr anchor="b"/>
          <a:lstStyle>
            <a:lvl1pPr marL="0" indent="0">
              <a:buNone/>
              <a:defRPr sz="2400" b="1">
                <a:ln w="3175">
                  <a:noFill/>
                </a:ln>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0" y="1798637"/>
            <a:ext cx="6477000" cy="944563"/>
          </a:xfrm>
        </p:spPr>
        <p:txBody>
          <a:bodyPr vert="horz" lIns="91440" tIns="45720" rIns="91440" bIns="45720" rtlCol="0" anchor="ctr">
            <a:norm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2057400" y="3516312"/>
            <a:ext cx="3200400" cy="3189288"/>
          </a:xfrm>
        </p:spPr>
        <p:txBody>
          <a:bodyPr/>
          <a:lstStyle>
            <a:lvl1pPr>
              <a:defRPr sz="2400">
                <a:solidFill>
                  <a:schemeClr val="tx1">
                    <a:lumMod val="95000"/>
                    <a:lumOff val="5000"/>
                  </a:schemeClr>
                </a:solidFill>
              </a:defRPr>
            </a:lvl1pPr>
            <a:lvl2pPr>
              <a:defRPr sz="2000">
                <a:solidFill>
                  <a:schemeClr val="tx1">
                    <a:lumMod val="95000"/>
                    <a:lumOff val="5000"/>
                  </a:schemeClr>
                </a:solidFill>
              </a:defRPr>
            </a:lvl2pPr>
            <a:lvl3pPr>
              <a:defRPr sz="18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562600" y="2743200"/>
            <a:ext cx="3200400" cy="639763"/>
          </a:xfrm>
        </p:spPr>
        <p:txBody>
          <a:bodyPr anchor="b"/>
          <a:lstStyle>
            <a:lvl1pPr marL="0" indent="0">
              <a:buNone/>
              <a:defRPr sz="2400" b="1">
                <a:ln w="3175">
                  <a:noFill/>
                </a:ln>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562600" y="3516312"/>
            <a:ext cx="3200400" cy="3189288"/>
          </a:xfrm>
        </p:spPr>
        <p:txBody>
          <a:bodyPr/>
          <a:lstStyle>
            <a:lvl1pPr>
              <a:defRPr sz="2400">
                <a:solidFill>
                  <a:schemeClr val="tx1">
                    <a:lumMod val="95000"/>
                    <a:lumOff val="5000"/>
                  </a:schemeClr>
                </a:solidFill>
              </a:defRPr>
            </a:lvl1pPr>
            <a:lvl2pPr>
              <a:defRPr sz="2000">
                <a:solidFill>
                  <a:schemeClr val="tx1">
                    <a:lumMod val="95000"/>
                    <a:lumOff val="5000"/>
                  </a:schemeClr>
                </a:solidFill>
              </a:defRPr>
            </a:lvl2pPr>
            <a:lvl3pPr>
              <a:defRPr sz="18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7/10/2022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369574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7/10/2022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1874493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7/10/2022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957381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72200" y="76202"/>
            <a:ext cx="2438400" cy="992167"/>
          </a:xfrm>
          <a:ln>
            <a:noFill/>
          </a:ln>
        </p:spPr>
        <p:txBody>
          <a:bodyPr anchor="b"/>
          <a:lstStyle>
            <a:lvl1pPr algn="l">
              <a:defRPr sz="2000" b="1">
                <a:ln w="3175">
                  <a:solidFill>
                    <a:schemeClr val="accent1">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381002" y="381001"/>
            <a:ext cx="399010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172200" y="1100138"/>
            <a:ext cx="2438400" cy="3319463"/>
          </a:xfrm>
        </p:spPr>
        <p:txBody>
          <a:bodyPr/>
          <a:lstStyle>
            <a:lvl1pPr marL="0" indent="0">
              <a:buNone/>
              <a:defRPr sz="1400">
                <a:solidFill>
                  <a:schemeClr val="bg1">
                    <a:lumMod val="1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19400" y="3886201"/>
            <a:ext cx="6470374" cy="3275628"/>
          </a:xfrm>
          <a:prstGeom prst="rect">
            <a:avLst/>
          </a:prstGeom>
        </p:spPr>
      </p:pic>
    </p:spTree>
    <p:extLst>
      <p:ext uri="{BB962C8B-B14F-4D97-AF65-F5344CB8AC3E}">
        <p14:creationId xmlns:p14="http://schemas.microsoft.com/office/powerpoint/2010/main" val="30958238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 y="5029200"/>
            <a:ext cx="5486400" cy="566739"/>
          </a:xfrm>
        </p:spPr>
        <p:txBody>
          <a:bodyPr anchor="b"/>
          <a:lstStyle>
            <a:lvl1pPr algn="l">
              <a:defRPr sz="2000" b="1">
                <a:ln w="3175">
                  <a:solidFill>
                    <a:schemeClr val="tx2">
                      <a:lumMod val="50000"/>
                    </a:schemeClr>
                  </a:solidFill>
                </a:ln>
                <a:solidFill>
                  <a:schemeClr val="accent6"/>
                </a:solidFill>
              </a:defRPr>
            </a:lvl1pPr>
          </a:lstStyle>
          <a:p>
            <a:r>
              <a:rPr lang="en-US"/>
              <a:t>Click to edit Master title style</a:t>
            </a:r>
          </a:p>
        </p:txBody>
      </p:sp>
      <p:sp>
        <p:nvSpPr>
          <p:cNvPr id="3" name="Picture Placeholder 2"/>
          <p:cNvSpPr>
            <a:spLocks noGrp="1"/>
          </p:cNvSpPr>
          <p:nvPr>
            <p:ph type="pic" idx="1"/>
          </p:nvPr>
        </p:nvSpPr>
        <p:spPr>
          <a:xfrm>
            <a:off x="4038600" y="2057400"/>
            <a:ext cx="4876800" cy="3657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400" y="5595938"/>
            <a:ext cx="5486400" cy="804863"/>
          </a:xfrm>
        </p:spPr>
        <p:txBody>
          <a:bodyPr/>
          <a:lstStyle>
            <a:lvl1pPr marL="0" indent="0">
              <a:buNone/>
              <a:defRPr sz="1400">
                <a:solidFill>
                  <a:schemeClr val="bg1">
                    <a:lumMod val="1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7/10/2022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967401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352800" y="5029200"/>
            <a:ext cx="5486400" cy="838200"/>
          </a:xfrm>
        </p:spPr>
        <p:txBody>
          <a:bodyPr>
            <a:normAutofit/>
          </a:bodyPr>
          <a:lstStyle>
            <a:lvl1pPr marL="57150" indent="0">
              <a:buFontTx/>
              <a:buNone/>
              <a:defRPr sz="1800" baseline="0">
                <a:solidFill>
                  <a:schemeClr val="tx1">
                    <a:lumMod val="95000"/>
                    <a:lumOff val="5000"/>
                  </a:schemeClr>
                </a:solidFill>
              </a:defRPr>
            </a:lvl1pPr>
          </a:lstStyle>
          <a:p>
            <a:pPr lvl="0"/>
            <a:r>
              <a:rPr lang="en-US" dirty="0"/>
              <a:t>Click to edit Master text styles</a:t>
            </a:r>
          </a:p>
        </p:txBody>
      </p:sp>
      <p:sp>
        <p:nvSpPr>
          <p:cNvPr id="12" name="Text Placeholder 8"/>
          <p:cNvSpPr>
            <a:spLocks noGrp="1"/>
          </p:cNvSpPr>
          <p:nvPr>
            <p:ph type="body" sz="quarter" idx="16"/>
          </p:nvPr>
        </p:nvSpPr>
        <p:spPr>
          <a:xfrm>
            <a:off x="3352800" y="3200400"/>
            <a:ext cx="5486400" cy="838200"/>
          </a:xfrm>
        </p:spPr>
        <p:txBody>
          <a:bodyPr>
            <a:normAutofit/>
          </a:bodyPr>
          <a:lstStyle>
            <a:lvl1pPr marL="57150" indent="0">
              <a:buFontTx/>
              <a:buNone/>
              <a:defRPr sz="1800" baseline="0">
                <a:solidFill>
                  <a:schemeClr val="tx1">
                    <a:lumMod val="95000"/>
                    <a:lumOff val="5000"/>
                  </a:schemeClr>
                </a:solidFill>
              </a:defRPr>
            </a:lvl1pPr>
          </a:lstStyle>
          <a:p>
            <a:pPr lvl="0"/>
            <a:r>
              <a:rPr lang="en-US" dirty="0"/>
              <a:t>Click to edit Master text styles</a:t>
            </a:r>
          </a:p>
        </p:txBody>
      </p:sp>
      <p:sp>
        <p:nvSpPr>
          <p:cNvPr id="14" name="Text Placeholder 8"/>
          <p:cNvSpPr>
            <a:spLocks noGrp="1"/>
          </p:cNvSpPr>
          <p:nvPr>
            <p:ph type="body" sz="quarter" idx="17"/>
          </p:nvPr>
        </p:nvSpPr>
        <p:spPr>
          <a:xfrm>
            <a:off x="3352800" y="4114800"/>
            <a:ext cx="5486400" cy="838200"/>
          </a:xfrm>
        </p:spPr>
        <p:txBody>
          <a:bodyPr>
            <a:normAutofit/>
          </a:bodyPr>
          <a:lstStyle>
            <a:lvl1pPr marL="57150" indent="0">
              <a:buFontTx/>
              <a:buNone/>
              <a:defRPr sz="1800" baseline="0">
                <a:solidFill>
                  <a:schemeClr val="tx1">
                    <a:lumMod val="95000"/>
                    <a:lumOff val="5000"/>
                  </a:schemeClr>
                </a:solidFill>
              </a:defRPr>
            </a:lvl1pPr>
          </a:lstStyle>
          <a:p>
            <a:pPr lvl="0"/>
            <a:r>
              <a:rPr lang="en-US" dirty="0"/>
              <a:t>Click to edit Master text styles</a:t>
            </a:r>
          </a:p>
        </p:txBody>
      </p:sp>
      <p:sp>
        <p:nvSpPr>
          <p:cNvPr id="15" name="Text Placeholder 8"/>
          <p:cNvSpPr>
            <a:spLocks noGrp="1"/>
          </p:cNvSpPr>
          <p:nvPr>
            <p:ph type="body" sz="quarter" idx="18"/>
          </p:nvPr>
        </p:nvSpPr>
        <p:spPr>
          <a:xfrm>
            <a:off x="3352800" y="5943600"/>
            <a:ext cx="5486400" cy="838200"/>
          </a:xfrm>
        </p:spPr>
        <p:txBody>
          <a:bodyPr>
            <a:normAutofit/>
          </a:bodyPr>
          <a:lstStyle>
            <a:lvl1pPr marL="57150" indent="0">
              <a:buFontTx/>
              <a:buNone/>
              <a:defRPr sz="1800" baseline="0">
                <a:solidFill>
                  <a:schemeClr val="tx1">
                    <a:lumMod val="95000"/>
                    <a:lumOff val="5000"/>
                  </a:schemeClr>
                </a:solidFill>
              </a:defRPr>
            </a:lvl1pPr>
          </a:lstStyle>
          <a:p>
            <a:pPr lvl="0"/>
            <a:r>
              <a:rPr lang="en-US" dirty="0"/>
              <a:t>Click to edit Master text styles</a:t>
            </a:r>
          </a:p>
        </p:txBody>
      </p:sp>
      <p:sp>
        <p:nvSpPr>
          <p:cNvPr id="13" name="Text Placeholder 10"/>
          <p:cNvSpPr>
            <a:spLocks noGrp="1"/>
          </p:cNvSpPr>
          <p:nvPr>
            <p:ph type="body" sz="quarter" idx="13"/>
          </p:nvPr>
        </p:nvSpPr>
        <p:spPr>
          <a:xfrm>
            <a:off x="1066800" y="2514600"/>
            <a:ext cx="5486400" cy="457200"/>
          </a:xfrm>
        </p:spPr>
        <p:txBody>
          <a:bodyPr>
            <a:normAutofit/>
          </a:bodyPr>
          <a:lstStyle>
            <a:lvl1pPr algn="l">
              <a:buFontTx/>
              <a:buNone/>
              <a:defRPr sz="2400" b="1">
                <a:ln>
                  <a:noFill/>
                </a:ln>
                <a:solidFill>
                  <a:schemeClr val="tx1">
                    <a:lumMod val="95000"/>
                    <a:lumOff val="5000"/>
                  </a:schemeClr>
                </a:solidFill>
              </a:defRPr>
            </a:lvl1pPr>
          </a:lstStyle>
          <a:p>
            <a:pPr lvl="0"/>
            <a:r>
              <a:rPr lang="en-US" dirty="0"/>
              <a:t>Click to edit Master text styles</a:t>
            </a:r>
          </a:p>
        </p:txBody>
      </p:sp>
      <p:sp>
        <p:nvSpPr>
          <p:cNvPr id="11" name="Title 1"/>
          <p:cNvSpPr>
            <a:spLocks noGrp="1"/>
          </p:cNvSpPr>
          <p:nvPr>
            <p:ph type="title"/>
          </p:nvPr>
        </p:nvSpPr>
        <p:spPr>
          <a:xfrm>
            <a:off x="152400" y="1722437"/>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2121151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228600" y="1600200"/>
            <a:ext cx="3124200" cy="1676400"/>
          </a:xfrm>
        </p:spPr>
        <p:txBody>
          <a:bodyPr lIns="274320" tIns="0" rIns="182880" anchor="ctr">
            <a:normAutofit/>
          </a:bodyPr>
          <a:lstStyle>
            <a:lvl1pPr>
              <a:lnSpc>
                <a:spcPts val="2000"/>
              </a:lnSpc>
              <a:defRPr sz="1800">
                <a:solidFill>
                  <a:schemeClr val="tx1">
                    <a:lumMod val="95000"/>
                    <a:lumOff val="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0" name="Content Placeholder 3"/>
          <p:cNvSpPr>
            <a:spLocks noGrp="1"/>
          </p:cNvSpPr>
          <p:nvPr>
            <p:ph sz="half" idx="2"/>
          </p:nvPr>
        </p:nvSpPr>
        <p:spPr>
          <a:xfrm>
            <a:off x="3581400" y="1676400"/>
            <a:ext cx="2590800" cy="1752600"/>
          </a:xfrm>
        </p:spPr>
        <p:txBody>
          <a:bodyPr lIns="274320" tIns="0" rIns="182880" anchor="ctr">
            <a:normAutofit/>
          </a:bodyPr>
          <a:lstStyle>
            <a:lvl1pPr>
              <a:lnSpc>
                <a:spcPts val="2000"/>
              </a:lnSpc>
              <a:defRPr sz="1800">
                <a:solidFill>
                  <a:schemeClr val="tx1">
                    <a:lumMod val="95000"/>
                    <a:lumOff val="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Content Placeholder 3"/>
          <p:cNvSpPr>
            <a:spLocks noGrp="1"/>
          </p:cNvSpPr>
          <p:nvPr>
            <p:ph sz="half" idx="14"/>
          </p:nvPr>
        </p:nvSpPr>
        <p:spPr>
          <a:xfrm>
            <a:off x="6400800" y="1600200"/>
            <a:ext cx="2590800" cy="1676400"/>
          </a:xfrm>
        </p:spPr>
        <p:txBody>
          <a:bodyPr lIns="274320" tIns="0" rIns="182880" anchor="ctr">
            <a:normAutofit/>
          </a:bodyPr>
          <a:lstStyle>
            <a:lvl1pPr marL="0" marR="0" indent="0" algn="l" defTabSz="914400" rtl="0" eaLnBrk="1" fontAlgn="auto" latinLnBrk="0" hangingPunct="1">
              <a:lnSpc>
                <a:spcPts val="2000"/>
              </a:lnSpc>
              <a:spcBef>
                <a:spcPct val="20000"/>
              </a:spcBef>
              <a:spcAft>
                <a:spcPts val="0"/>
              </a:spcAft>
              <a:buClrTx/>
              <a:buSzTx/>
              <a:buFontTx/>
              <a:buNone/>
              <a:tabLst/>
              <a:defRPr lang="en-US" sz="1800" kern="1200" dirty="0" smtClean="0">
                <a:solidFill>
                  <a:schemeClr val="tx1">
                    <a:lumMod val="95000"/>
                    <a:lumOff val="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000"/>
              </a:lnSpc>
              <a:spcBef>
                <a:spcPct val="20000"/>
              </a:spcBef>
              <a:spcAft>
                <a:spcPts val="0"/>
              </a:spcAft>
              <a:buClrTx/>
              <a:buSzTx/>
              <a:buFontTx/>
              <a:buNone/>
              <a:tabLst/>
              <a:defRPr/>
            </a:pPr>
            <a:r>
              <a:rPr lang="en-US" dirty="0"/>
              <a:t>Click to edit Master text styles</a:t>
            </a:r>
          </a:p>
        </p:txBody>
      </p:sp>
      <p:sp>
        <p:nvSpPr>
          <p:cNvPr id="15" name="Content Placeholder 2"/>
          <p:cNvSpPr>
            <a:spLocks noGrp="1"/>
          </p:cNvSpPr>
          <p:nvPr>
            <p:ph sz="half" idx="15"/>
          </p:nvPr>
        </p:nvSpPr>
        <p:spPr>
          <a:xfrm>
            <a:off x="2819400" y="762001"/>
            <a:ext cx="1981200" cy="1676401"/>
          </a:xfrm>
        </p:spPr>
        <p:txBody>
          <a:bodyPr>
            <a:noAutofit/>
          </a:bodyPr>
          <a:lstStyle>
            <a:lvl1pPr algn="r">
              <a:defRPr sz="2000">
                <a:solidFill>
                  <a:schemeClr val="bg1">
                    <a:lumMod val="1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6" name="Content Placeholder 3"/>
          <p:cNvSpPr>
            <a:spLocks noGrp="1"/>
          </p:cNvSpPr>
          <p:nvPr>
            <p:ph sz="half" idx="16"/>
          </p:nvPr>
        </p:nvSpPr>
        <p:spPr>
          <a:xfrm>
            <a:off x="2819400" y="2514601"/>
            <a:ext cx="1981200" cy="1676401"/>
          </a:xfrm>
        </p:spPr>
        <p:txBody>
          <a:bodyPr>
            <a:normAutofit/>
          </a:bodyPr>
          <a:lstStyle>
            <a:lvl1pPr algn="r">
              <a:defRPr sz="2000">
                <a:solidFill>
                  <a:schemeClr val="bg1">
                    <a:lumMod val="1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4" name="Content Placeholder 3"/>
          <p:cNvSpPr>
            <a:spLocks noGrp="1"/>
          </p:cNvSpPr>
          <p:nvPr>
            <p:ph sz="half" idx="17"/>
          </p:nvPr>
        </p:nvSpPr>
        <p:spPr>
          <a:xfrm>
            <a:off x="2819400" y="4267200"/>
            <a:ext cx="1981200" cy="1600200"/>
          </a:xfrm>
        </p:spPr>
        <p:txBody>
          <a:bodyPr>
            <a:normAutofit/>
          </a:bodyPr>
          <a:lstStyle>
            <a:lvl1pPr algn="r">
              <a:defRPr sz="2000">
                <a:solidFill>
                  <a:schemeClr val="bg1">
                    <a:lumMod val="1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2" name="Title 1"/>
          <p:cNvSpPr>
            <a:spLocks noGrp="1"/>
          </p:cNvSpPr>
          <p:nvPr>
            <p:ph type="title"/>
          </p:nvPr>
        </p:nvSpPr>
        <p:spPr>
          <a:xfrm>
            <a:off x="1828800" y="-152400"/>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329112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lumMod val="95000"/>
                    <a:lumOff val="5000"/>
                  </a:schemeClr>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lumMod val="95000"/>
                    <a:lumOff val="5000"/>
                  </a:schemeClr>
                </a:solidFill>
              </a:defRPr>
            </a:lvl1pPr>
          </a:lstStyle>
          <a:p>
            <a:fld id="{81582BD6-FC20-4557-852B-8433F8572D30}" type="slidenum">
              <a:rPr lang="en-US" smtClean="0"/>
              <a:pPr/>
              <a:t>‹#›</a:t>
            </a:fld>
            <a:endParaRPr lang="en-US" dirty="0"/>
          </a:p>
        </p:txBody>
      </p:sp>
      <p:sp>
        <p:nvSpPr>
          <p:cNvPr id="6" name="Content Placeholder 3"/>
          <p:cNvSpPr>
            <a:spLocks noGrp="1"/>
          </p:cNvSpPr>
          <p:nvPr>
            <p:ph sz="half" idx="2"/>
          </p:nvPr>
        </p:nvSpPr>
        <p:spPr>
          <a:xfrm>
            <a:off x="1905000" y="2738437"/>
            <a:ext cx="2667000" cy="2366963"/>
          </a:xfrm>
        </p:spPr>
        <p:txBody>
          <a:bodyPr>
            <a:normAutofit/>
          </a:bodyPr>
          <a:lstStyle>
            <a:lvl1pPr marL="0" indent="0" algn="l">
              <a:buFontTx/>
              <a:buNone/>
              <a:defRPr lang="en-US" sz="2000" kern="1200" dirty="0">
                <a:ln w="3175">
                  <a:noFill/>
                </a:ln>
                <a:solidFill>
                  <a:schemeClr val="tx1">
                    <a:lumMod val="95000"/>
                    <a:lumOff val="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9" name="Content Placeholder 2"/>
          <p:cNvSpPr>
            <a:spLocks noGrp="1"/>
          </p:cNvSpPr>
          <p:nvPr>
            <p:ph sz="half" idx="14"/>
          </p:nvPr>
        </p:nvSpPr>
        <p:spPr>
          <a:xfrm>
            <a:off x="5638800" y="1447801"/>
            <a:ext cx="3124200" cy="2352675"/>
          </a:xfrm>
        </p:spPr>
        <p:txBody>
          <a:bodyPr>
            <a:normAutofit/>
          </a:bodyPr>
          <a:lstStyle>
            <a:lvl1pPr>
              <a:defRPr lang="en-US" sz="2000" kern="1200" dirty="0">
                <a:solidFill>
                  <a:schemeClr val="bg1">
                    <a:lumMod val="10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p:txBody>
      </p:sp>
      <p:sp>
        <p:nvSpPr>
          <p:cNvPr id="13" name="Content Placeholder 3"/>
          <p:cNvSpPr>
            <a:spLocks noGrp="1"/>
          </p:cNvSpPr>
          <p:nvPr>
            <p:ph sz="half" idx="15"/>
          </p:nvPr>
        </p:nvSpPr>
        <p:spPr>
          <a:xfrm>
            <a:off x="4876800" y="2743200"/>
            <a:ext cx="2667000" cy="2362200"/>
          </a:xfrm>
        </p:spPr>
        <p:txBody>
          <a:bodyPr>
            <a:normAutofit/>
          </a:bodyPr>
          <a:lstStyle>
            <a:lvl1pPr marL="0" indent="0" algn="l">
              <a:buFontTx/>
              <a:buNone/>
              <a:defRPr lang="en-US" sz="2000" kern="1200" dirty="0">
                <a:ln w="3175">
                  <a:noFill/>
                </a:ln>
                <a:solidFill>
                  <a:schemeClr val="tx1">
                    <a:lumMod val="95000"/>
                    <a:lumOff val="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14" name="Content Placeholder 2"/>
          <p:cNvSpPr>
            <a:spLocks noGrp="1"/>
          </p:cNvSpPr>
          <p:nvPr>
            <p:ph sz="half" idx="16"/>
          </p:nvPr>
        </p:nvSpPr>
        <p:spPr>
          <a:xfrm>
            <a:off x="2286000" y="1457325"/>
            <a:ext cx="3124200" cy="2352675"/>
          </a:xfrm>
        </p:spPr>
        <p:txBody>
          <a:bodyPr>
            <a:normAutofit/>
          </a:bodyPr>
          <a:lstStyle>
            <a:lvl1pPr>
              <a:defRPr sz="2000">
                <a:solidFill>
                  <a:schemeClr val="bg1">
                    <a:lumMod val="1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Title 1"/>
          <p:cNvSpPr>
            <a:spLocks noGrp="1"/>
          </p:cNvSpPr>
          <p:nvPr>
            <p:ph type="title"/>
          </p:nvPr>
        </p:nvSpPr>
        <p:spPr>
          <a:xfrm>
            <a:off x="381000" y="-182563"/>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750072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19400" y="1447800"/>
            <a:ext cx="3048000" cy="3505200"/>
          </a:xfrm>
        </p:spPr>
        <p:txBody>
          <a:bodyPr/>
          <a:lstStyle>
            <a:lvl1pPr marL="0" indent="0" algn="ctr">
              <a:lnSpc>
                <a:spcPts val="1600"/>
              </a:lnSpc>
              <a:buNone/>
              <a:defRPr sz="1400">
                <a:solidFill>
                  <a:schemeClr val="bg1">
                    <a:lumMod val="1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6" name="Title 1"/>
          <p:cNvSpPr>
            <a:spLocks noGrp="1"/>
          </p:cNvSpPr>
          <p:nvPr>
            <p:ph type="title"/>
          </p:nvPr>
        </p:nvSpPr>
        <p:spPr>
          <a:xfrm>
            <a:off x="2133600" y="381000"/>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2543342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CE65AB-14B5-454B-8157-52C18DF8E0D0}" type="datetimeFigureOut">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2883960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1"/>
        <p:cNvGrpSpPr/>
        <p:nvPr/>
      </p:nvGrpSpPr>
      <p:grpSpPr>
        <a:xfrm>
          <a:off x="0" y="0"/>
          <a:ext cx="0" cy="0"/>
          <a:chOff x="0" y="0"/>
          <a:chExt cx="0" cy="0"/>
        </a:xfrm>
      </p:grpSpPr>
      <p:sp>
        <p:nvSpPr>
          <p:cNvPr id="82" name="Google Shape;82;p21"/>
          <p:cNvSpPr/>
          <p:nvPr/>
        </p:nvSpPr>
        <p:spPr>
          <a:xfrm>
            <a:off x="4572000" y="1999533"/>
            <a:ext cx="4572000" cy="3962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21"/>
          <p:cNvSpPr txBox="1">
            <a:spLocks noGrp="1"/>
          </p:cNvSpPr>
          <p:nvPr>
            <p:ph type="subTitle" idx="1"/>
          </p:nvPr>
        </p:nvSpPr>
        <p:spPr>
          <a:xfrm>
            <a:off x="680525" y="1800384"/>
            <a:ext cx="3145500" cy="10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4" name="Google Shape;84;p21"/>
          <p:cNvSpPr txBox="1">
            <a:spLocks noGrp="1"/>
          </p:cNvSpPr>
          <p:nvPr>
            <p:ph type="body" idx="2"/>
          </p:nvPr>
        </p:nvSpPr>
        <p:spPr>
          <a:xfrm>
            <a:off x="680525" y="3106869"/>
            <a:ext cx="3194700" cy="2847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p:nvPr/>
        </p:nvSpPr>
        <p:spPr>
          <a:xfrm>
            <a:off x="0" y="0"/>
            <a:ext cx="9144000" cy="10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21"/>
          <p:cNvSpPr txBox="1">
            <a:spLocks noGrp="1"/>
          </p:cNvSpPr>
          <p:nvPr>
            <p:ph type="title"/>
          </p:nvPr>
        </p:nvSpPr>
        <p:spPr>
          <a:xfrm>
            <a:off x="680525" y="593367"/>
            <a:ext cx="7066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058000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CE65AB-14B5-454B-8157-52C18DF8E0D0}" type="datetimeFigureOut">
              <a:rPr lang="en-US" smtClean="0"/>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219547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CE65AB-14B5-454B-8157-52C18DF8E0D0}" type="datetimeFigureOut">
              <a:rPr lang="en-US" smtClean="0"/>
              <a:t>7/10/2022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154334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E65AB-14B5-454B-8157-52C18DF8E0D0}" type="datetimeFigureOut">
              <a:rPr lang="en-US" smtClean="0"/>
              <a:t>7/10/2022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424699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CE65AB-14B5-454B-8157-52C18DF8E0D0}" type="datetimeFigureOut">
              <a:rPr lang="en-US" smtClean="0"/>
              <a:t>7/10/2022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221976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CE65AB-14B5-454B-8157-52C18DF8E0D0}" type="datetimeFigureOut">
              <a:rPr lang="en-US" smtClean="0"/>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389629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CE65AB-14B5-454B-8157-52C18DF8E0D0}" type="datetimeFigureOut">
              <a:rPr lang="en-US" smtClean="0"/>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3673344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74000">
              <a:schemeClr val="bg1">
                <a:lumMod val="75000"/>
              </a:schemeClr>
            </a:gs>
            <a:gs pos="100000">
              <a:schemeClr val="bg1">
                <a:lumMod val="85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CE65AB-14B5-454B-8157-52C18DF8E0D0}" type="datetimeFigureOut">
              <a:rPr lang="en-US" smtClean="0"/>
              <a:t>7/10/2022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225E1-7897-4210-AEDE-D12305D4B1CD}" type="slidenum">
              <a:rPr lang="en-US" smtClean="0"/>
              <a:t>‹#›</a:t>
            </a:fld>
            <a:endParaRPr lang="en-US"/>
          </a:p>
        </p:txBody>
      </p:sp>
    </p:spTree>
    <p:extLst>
      <p:ext uri="{BB962C8B-B14F-4D97-AF65-F5344CB8AC3E}">
        <p14:creationId xmlns:p14="http://schemas.microsoft.com/office/powerpoint/2010/main" val="11584646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8" r:id="rId12"/>
    <p:sldLayoutId id="2147483689" r:id="rId13"/>
    <p:sldLayoutId id="2147483690" r:id="rId14"/>
    <p:sldLayoutId id="214748369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53000">
              <a:schemeClr val="tx1">
                <a:lumMod val="85000"/>
                <a:lumOff val="15000"/>
              </a:schemeClr>
            </a:gs>
            <a:gs pos="100000">
              <a:schemeClr val="bg1">
                <a:lumMod val="65000"/>
              </a:schemeClr>
            </a:gs>
          </a:gsLst>
          <a:lin ang="5400000" scaled="0"/>
        </a:gradFill>
        <a:effectLst/>
      </p:bgPr>
    </p:bg>
    <p:spTree>
      <p:nvGrpSpPr>
        <p:cNvPr id="1" name=""/>
        <p:cNvGrpSpPr/>
        <p:nvPr/>
      </p:nvGrpSpPr>
      <p:grpSpPr>
        <a:xfrm>
          <a:off x="0" y="0"/>
          <a:ext cx="0" cy="0"/>
          <a:chOff x="0" y="0"/>
          <a:chExt cx="0" cy="0"/>
        </a:xfrm>
      </p:grpSpPr>
      <p:sp>
        <p:nvSpPr>
          <p:cNvPr id="8" name="Rectangle 7" hidden="1"/>
          <p:cNvSpPr/>
          <p:nvPr/>
        </p:nvSpPr>
        <p:spPr>
          <a:xfrm>
            <a:off x="0" y="3857"/>
            <a:ext cx="9144000" cy="685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7/10/2022</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2" name="Title Placeholder 1"/>
          <p:cNvSpPr>
            <a:spLocks noGrp="1"/>
          </p:cNvSpPr>
          <p:nvPr>
            <p:ph type="title"/>
          </p:nvPr>
        </p:nvSpPr>
        <p:spPr>
          <a:xfrm>
            <a:off x="152400" y="0"/>
            <a:ext cx="6477000" cy="944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1249363"/>
            <a:ext cx="6477000" cy="4906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18016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sldNum="0" hdr="0" ftr="0" dt="0"/>
  <p:txStyles>
    <p:titleStyle>
      <a:lvl1pPr algn="l" defTabSz="914400" rtl="0" eaLnBrk="1" latinLnBrk="0" hangingPunct="1">
        <a:spcBef>
          <a:spcPct val="0"/>
        </a:spcBef>
        <a:buNone/>
        <a:defRPr sz="3600" kern="1200">
          <a:ln>
            <a:solidFill>
              <a:schemeClr val="tx2">
                <a:lumMod val="50000"/>
              </a:schemeClr>
            </a:solidFill>
          </a:ln>
          <a:solidFill>
            <a:schemeClr val="accent6"/>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tx2">
              <a:lumMod val="5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tx2">
              <a:lumMod val="5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tx2">
              <a:lumMod val="5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tx2">
              <a:lumMod val="5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tx2">
              <a:lumMod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png"/><Relationship Id="rId9" Type="http://schemas.openxmlformats.org/officeDocument/2006/relationships/image" Target="../media/image31.jp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 Housing Prices </a:t>
            </a:r>
          </a:p>
        </p:txBody>
      </p:sp>
      <p:sp>
        <p:nvSpPr>
          <p:cNvPr id="3" name="Subtitle 2"/>
          <p:cNvSpPr>
            <a:spLocks noGrp="1"/>
          </p:cNvSpPr>
          <p:nvPr>
            <p:ph type="subTitle" idx="1"/>
          </p:nvPr>
        </p:nvSpPr>
        <p:spPr/>
        <p:txBody>
          <a:bodyPr>
            <a:normAutofit fontScale="92500" lnSpcReduction="10000"/>
          </a:bodyPr>
          <a:lstStyle/>
          <a:p>
            <a:r>
              <a:rPr lang="en-US" dirty="0">
                <a:solidFill>
                  <a:schemeClr val="bg1">
                    <a:lumMod val="10000"/>
                  </a:schemeClr>
                </a:solidFill>
              </a:rPr>
              <a:t>Boot Camp Final Project</a:t>
            </a:r>
          </a:p>
          <a:p>
            <a:r>
              <a:rPr lang="en-US" dirty="0" err="1">
                <a:solidFill>
                  <a:schemeClr val="bg1">
                    <a:lumMod val="10000"/>
                  </a:schemeClr>
                </a:solidFill>
              </a:rPr>
              <a:t>Dream_Team</a:t>
            </a:r>
            <a:endParaRPr lang="en-US" dirty="0">
              <a:solidFill>
                <a:schemeClr val="bg1">
                  <a:lumMod val="10000"/>
                </a:schemeClr>
              </a:solidFill>
            </a:endParaRPr>
          </a:p>
          <a:p>
            <a:endParaRPr lang="en-US" dirty="0">
              <a:solidFill>
                <a:schemeClr val="bg1">
                  <a:lumMod val="10000"/>
                </a:schemeClr>
              </a:solidFill>
            </a:endParaRPr>
          </a:p>
        </p:txBody>
      </p:sp>
      <p:sp>
        <p:nvSpPr>
          <p:cNvPr id="4" name="Rectangle 3"/>
          <p:cNvSpPr/>
          <p:nvPr/>
        </p:nvSpPr>
        <p:spPr>
          <a:xfrm>
            <a:off x="0" y="4713625"/>
            <a:ext cx="9144000" cy="34289"/>
          </a:xfrm>
          <a:prstGeom prst="rect">
            <a:avLst/>
          </a:prstGeom>
          <a:gradFill>
            <a:gsLst>
              <a:gs pos="0">
                <a:schemeClr val="tx1">
                  <a:lumMod val="85000"/>
                  <a:lumOff val="1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6E6E6"/>
              </a:solidFill>
              <a:latin typeface="Franklin Gothic Book"/>
            </a:endParaRPr>
          </a:p>
        </p:txBody>
      </p:sp>
      <p:pic>
        <p:nvPicPr>
          <p:cNvPr id="9" name="Stick Figure with Keys"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2857501"/>
            <a:ext cx="2355574" cy="2895601"/>
          </a:xfrm>
          <a:prstGeom prst="rect">
            <a:avLst/>
          </a:prstGeom>
        </p:spPr>
      </p:pic>
      <p:pic>
        <p:nvPicPr>
          <p:cNvPr id="20" name="Family and Pets Grey"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3100039"/>
            <a:ext cx="3165015" cy="2653200"/>
          </a:xfrm>
          <a:prstGeom prst="rect">
            <a:avLst/>
          </a:prstGeom>
        </p:spPr>
      </p:pic>
      <p:pic>
        <p:nvPicPr>
          <p:cNvPr id="10" name="Family and Pet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3257550"/>
            <a:ext cx="3357172" cy="2656232"/>
          </a:xfrm>
          <a:prstGeom prst="rect">
            <a:avLst/>
          </a:prstGeom>
        </p:spPr>
      </p:pic>
      <p:pic>
        <p:nvPicPr>
          <p:cNvPr id="11" name="Foreclosure Sign"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2" y="2998212"/>
            <a:ext cx="2895599" cy="2806720"/>
          </a:xfrm>
          <a:prstGeom prst="rect">
            <a:avLst/>
          </a:prstGeom>
        </p:spPr>
      </p:pic>
      <p:pic>
        <p:nvPicPr>
          <p:cNvPr id="12" name="Blank Sign" hidden="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4183" y="2971801"/>
            <a:ext cx="3200400" cy="3200401"/>
          </a:xfrm>
          <a:prstGeom prst="rect">
            <a:avLst/>
          </a:prstGeom>
        </p:spPr>
      </p:pic>
      <p:pic>
        <p:nvPicPr>
          <p:cNvPr id="13" name="Open House Sign" hidden="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4000" y="2857500"/>
            <a:ext cx="3200400" cy="3200400"/>
          </a:xfrm>
          <a:prstGeom prst="rect">
            <a:avLst/>
          </a:prstGeom>
        </p:spPr>
      </p:pic>
      <p:pic>
        <p:nvPicPr>
          <p:cNvPr id="14" name="Fore Sale Sold Sign" hidden="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4000" y="2857500"/>
            <a:ext cx="3200400" cy="3200400"/>
          </a:xfrm>
          <a:prstGeom prst="rect">
            <a:avLst/>
          </a:prstGeom>
        </p:spPr>
      </p:pic>
      <p:pic>
        <p:nvPicPr>
          <p:cNvPr id="15" name="Fore Sale Sign" hidden="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3270" y="2857500"/>
            <a:ext cx="3200400" cy="3200400"/>
          </a:xfrm>
          <a:prstGeom prst="rect">
            <a:avLst/>
          </a:prstGeom>
        </p:spPr>
      </p:pic>
      <p:pic>
        <p:nvPicPr>
          <p:cNvPr id="16" name="Family" hidden="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15000" y="3108463"/>
            <a:ext cx="2582126" cy="2656232"/>
          </a:xfrm>
          <a:prstGeom prst="rect">
            <a:avLst/>
          </a:prstGeom>
        </p:spPr>
      </p:pic>
      <p:pic>
        <p:nvPicPr>
          <p:cNvPr id="17" name="Contract Agreement" hidden="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76800" y="2286000"/>
            <a:ext cx="4267200" cy="3089102"/>
          </a:xfrm>
          <a:prstGeom prst="rect">
            <a:avLst/>
          </a:prstGeom>
        </p:spPr>
      </p:pic>
      <p:pic>
        <p:nvPicPr>
          <p:cNvPr id="18" name="Blank Contract Agreement" hidden="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53000" y="2286001"/>
            <a:ext cx="4191000" cy="3089101"/>
          </a:xfrm>
          <a:prstGeom prst="rect">
            <a:avLst/>
          </a:prstGeom>
        </p:spPr>
      </p:pic>
      <p:pic>
        <p:nvPicPr>
          <p:cNvPr id="19" name="Family Under Umbrella" hidden="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6400" y="2652903"/>
            <a:ext cx="3634409" cy="3467963"/>
          </a:xfrm>
          <a:prstGeom prst="rect">
            <a:avLst/>
          </a:prstGeom>
        </p:spPr>
      </p:pic>
      <p:pic>
        <p:nvPicPr>
          <p:cNvPr id="21" name="House Holding Sign" hidden="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76800" y="2845076"/>
            <a:ext cx="4962939" cy="3480584"/>
          </a:xfrm>
          <a:prstGeom prst="rect">
            <a:avLst/>
          </a:prstGeom>
        </p:spPr>
      </p:pic>
    </p:spTree>
    <p:extLst>
      <p:ext uri="{BB962C8B-B14F-4D97-AF65-F5344CB8AC3E}">
        <p14:creationId xmlns:p14="http://schemas.microsoft.com/office/powerpoint/2010/main" val="93232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7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800"/>
                                        <p:tgtEl>
                                          <p:spTgt spid="11"/>
                                        </p:tgtEl>
                                      </p:cBhvr>
                                    </p:animEffect>
                                  </p:childTnLst>
                                </p:cTn>
                              </p:par>
                              <p:par>
                                <p:cTn id="8" presetID="10" presetClass="entr" presetSubtype="0" fill="hold" nodeType="withEffect">
                                  <p:stCondLst>
                                    <p:cond delay="137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800"/>
                                        <p:tgtEl>
                                          <p:spTgt spid="12"/>
                                        </p:tgtEl>
                                      </p:cBhvr>
                                    </p:animEffect>
                                  </p:childTnLst>
                                </p:cTn>
                              </p:par>
                              <p:par>
                                <p:cTn id="11" presetID="10" presetClass="entr" presetSubtype="0" fill="hold" nodeType="withEffect">
                                  <p:stCondLst>
                                    <p:cond delay="137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800"/>
                                        <p:tgtEl>
                                          <p:spTgt spid="13"/>
                                        </p:tgtEl>
                                      </p:cBhvr>
                                    </p:animEffect>
                                  </p:childTnLst>
                                </p:cTn>
                              </p:par>
                              <p:par>
                                <p:cTn id="14" presetID="10" presetClass="entr" presetSubtype="0" fill="hold" nodeType="withEffect">
                                  <p:stCondLst>
                                    <p:cond delay="137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800"/>
                                        <p:tgtEl>
                                          <p:spTgt spid="14"/>
                                        </p:tgtEl>
                                      </p:cBhvr>
                                    </p:animEffect>
                                  </p:childTnLst>
                                </p:cTn>
                              </p:par>
                              <p:par>
                                <p:cTn id="17" presetID="10" presetClass="entr" presetSubtype="0" fill="hold" nodeType="withEffect">
                                  <p:stCondLst>
                                    <p:cond delay="137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800"/>
                                        <p:tgtEl>
                                          <p:spTgt spid="15"/>
                                        </p:tgtEl>
                                      </p:cBhvr>
                                    </p:animEffect>
                                  </p:childTnLst>
                                </p:cTn>
                              </p:par>
                              <p:par>
                                <p:cTn id="20" presetID="10" presetClass="entr" presetSubtype="0" fill="hold" nodeType="withEffect">
                                  <p:stCondLst>
                                    <p:cond delay="137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800"/>
                                        <p:tgtEl>
                                          <p:spTgt spid="16"/>
                                        </p:tgtEl>
                                      </p:cBhvr>
                                    </p:animEffect>
                                  </p:childTnLst>
                                </p:cTn>
                              </p:par>
                              <p:par>
                                <p:cTn id="23" presetID="10" presetClass="entr" presetSubtype="0" fill="hold" nodeType="withEffect">
                                  <p:stCondLst>
                                    <p:cond delay="137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800"/>
                                        <p:tgtEl>
                                          <p:spTgt spid="17"/>
                                        </p:tgtEl>
                                      </p:cBhvr>
                                    </p:animEffect>
                                  </p:childTnLst>
                                </p:cTn>
                              </p:par>
                              <p:par>
                                <p:cTn id="26" presetID="10" presetClass="entr" presetSubtype="0" fill="hold" nodeType="withEffect">
                                  <p:stCondLst>
                                    <p:cond delay="137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800"/>
                                        <p:tgtEl>
                                          <p:spTgt spid="18"/>
                                        </p:tgtEl>
                                      </p:cBhvr>
                                    </p:animEffect>
                                  </p:childTnLst>
                                </p:cTn>
                              </p:par>
                              <p:par>
                                <p:cTn id="29" presetID="10" presetClass="entr" presetSubtype="0" fill="hold" nodeType="withEffect">
                                  <p:stCondLst>
                                    <p:cond delay="137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800"/>
                                        <p:tgtEl>
                                          <p:spTgt spid="19"/>
                                        </p:tgtEl>
                                      </p:cBhvr>
                                    </p:animEffect>
                                  </p:childTnLst>
                                </p:cTn>
                              </p:par>
                              <p:par>
                                <p:cTn id="32" presetID="10" presetClass="entr" presetSubtype="0" fill="hold" nodeType="withEffect">
                                  <p:stCondLst>
                                    <p:cond delay="137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800"/>
                                        <p:tgtEl>
                                          <p:spTgt spid="20"/>
                                        </p:tgtEl>
                                      </p:cBhvr>
                                    </p:animEffect>
                                  </p:childTnLst>
                                </p:cTn>
                              </p:par>
                              <p:par>
                                <p:cTn id="35" presetID="10" presetClass="entr" presetSubtype="0" fill="hold" nodeType="withEffect">
                                  <p:stCondLst>
                                    <p:cond delay="137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8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3"/>
          <p:cNvSpPr txBox="1">
            <a:spLocks noGrp="1"/>
          </p:cNvSpPr>
          <p:nvPr>
            <p:ph type="body" idx="1"/>
          </p:nvPr>
        </p:nvSpPr>
        <p:spPr>
          <a:xfrm>
            <a:off x="680525" y="1134912"/>
            <a:ext cx="6881700" cy="3498000"/>
          </a:xfrm>
          <a:prstGeom prst="rect">
            <a:avLst/>
          </a:prstGeom>
        </p:spPr>
        <p:txBody>
          <a:bodyPr spcFirstLastPara="1" vert="horz" wrap="square" lIns="91425" tIns="91425" rIns="91425" bIns="91425" rtlCol="0" anchor="t" anchorCtr="0">
            <a:noAutofit/>
          </a:bodyPr>
          <a:lstStyle/>
          <a:p>
            <a:pPr>
              <a:lnSpc>
                <a:spcPct val="150000"/>
              </a:lnSpc>
            </a:pPr>
            <a:r>
              <a:rPr lang="en" dirty="0"/>
              <a:t>Attempted Models:</a:t>
            </a:r>
            <a:endParaRPr dirty="0"/>
          </a:p>
          <a:p>
            <a:pPr lvl="1">
              <a:lnSpc>
                <a:spcPct val="150000"/>
              </a:lnSpc>
              <a:spcBef>
                <a:spcPts val="0"/>
              </a:spcBef>
            </a:pPr>
            <a:r>
              <a:rPr lang="en" dirty="0"/>
              <a:t>RandomForestRegressor</a:t>
            </a:r>
            <a:endParaRPr dirty="0"/>
          </a:p>
          <a:p>
            <a:pPr lvl="1">
              <a:lnSpc>
                <a:spcPct val="150000"/>
              </a:lnSpc>
              <a:spcBef>
                <a:spcPts val="0"/>
              </a:spcBef>
            </a:pPr>
            <a:r>
              <a:rPr lang="en" dirty="0"/>
              <a:t>LinearRegression</a:t>
            </a:r>
            <a:endParaRPr dirty="0"/>
          </a:p>
          <a:p>
            <a:pPr lvl="1">
              <a:lnSpc>
                <a:spcPct val="150000"/>
              </a:lnSpc>
              <a:spcBef>
                <a:spcPts val="0"/>
              </a:spcBef>
            </a:pPr>
            <a:r>
              <a:rPr lang="en" dirty="0"/>
              <a:t>Neural Network</a:t>
            </a:r>
            <a:endParaRPr dirty="0"/>
          </a:p>
          <a:p>
            <a:pPr>
              <a:lnSpc>
                <a:spcPct val="150000"/>
              </a:lnSpc>
            </a:pPr>
            <a:r>
              <a:rPr lang="en" dirty="0"/>
              <a:t>Began with simple models (RFR &amp; LR)</a:t>
            </a:r>
            <a:endParaRPr dirty="0"/>
          </a:p>
          <a:p>
            <a:pPr>
              <a:lnSpc>
                <a:spcPct val="150000"/>
              </a:lnSpc>
            </a:pPr>
            <a:r>
              <a:rPr lang="en-US" dirty="0"/>
              <a:t> </a:t>
            </a:r>
            <a:r>
              <a:rPr lang="en" dirty="0"/>
              <a:t>Final model we decided on: RandomForestRegressor</a:t>
            </a:r>
            <a:endParaRPr dirty="0"/>
          </a:p>
        </p:txBody>
      </p:sp>
      <p:sp>
        <p:nvSpPr>
          <p:cNvPr id="343" name="Google Shape;343;p53"/>
          <p:cNvSpPr txBox="1">
            <a:spLocks noGrp="1"/>
          </p:cNvSpPr>
          <p:nvPr>
            <p:ph type="title"/>
          </p:nvPr>
        </p:nvSpPr>
        <p:spPr>
          <a:xfrm>
            <a:off x="680525" y="211416"/>
            <a:ext cx="7066500" cy="572700"/>
          </a:xfrm>
          <a:prstGeom prst="rect">
            <a:avLst/>
          </a:prstGeom>
        </p:spPr>
        <p:txBody>
          <a:bodyPr spcFirstLastPara="1" vert="horz" wrap="square" lIns="91425" tIns="91425" rIns="91425" bIns="91425" rtlCol="0" anchor="t" anchorCtr="0">
            <a:noAutofit/>
          </a:bodyPr>
          <a:lstStyle/>
          <a:p>
            <a:r>
              <a:rPr lang="en" sz="4800" b="1" dirty="0">
                <a:solidFill>
                  <a:schemeClr val="bg1"/>
                </a:solidFill>
              </a:rPr>
              <a:t>Analysis (Machine Learning)</a:t>
            </a:r>
            <a:endParaRPr sz="4800"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body" idx="1"/>
          </p:nvPr>
        </p:nvSpPr>
        <p:spPr>
          <a:xfrm>
            <a:off x="656050" y="1406100"/>
            <a:ext cx="7446600" cy="1887900"/>
          </a:xfrm>
          <a:prstGeom prst="rect">
            <a:avLst/>
          </a:prstGeom>
        </p:spPr>
        <p:txBody>
          <a:bodyPr spcFirstLastPara="1" vert="horz" wrap="square" lIns="91425" tIns="91425" rIns="91425" bIns="91425" rtlCol="0" anchor="t" anchorCtr="0">
            <a:noAutofit/>
          </a:bodyPr>
          <a:lstStyle/>
          <a:p>
            <a:r>
              <a:rPr lang="en" b="1" dirty="0"/>
              <a:t>Function</a:t>
            </a:r>
            <a:r>
              <a:rPr lang="en" dirty="0"/>
              <a:t>: Input data is passed through multiple trees and it outputs the mean prediction of the individual trees</a:t>
            </a:r>
            <a:endParaRPr dirty="0"/>
          </a:p>
          <a:p>
            <a:r>
              <a:rPr lang="en" dirty="0"/>
              <a:t>RFR provides higher accuracy through cross-validation</a:t>
            </a:r>
            <a:endParaRPr dirty="0"/>
          </a:p>
          <a:p>
            <a:r>
              <a:rPr lang="en" dirty="0"/>
              <a:t>More trees cushion potential over-fitting</a:t>
            </a:r>
            <a:endParaRPr dirty="0"/>
          </a:p>
        </p:txBody>
      </p:sp>
      <p:sp>
        <p:nvSpPr>
          <p:cNvPr id="350" name="Google Shape;350;p54"/>
          <p:cNvSpPr txBox="1">
            <a:spLocks noGrp="1"/>
          </p:cNvSpPr>
          <p:nvPr>
            <p:ph type="title"/>
          </p:nvPr>
        </p:nvSpPr>
        <p:spPr>
          <a:xfrm>
            <a:off x="680525" y="284550"/>
            <a:ext cx="7066500" cy="572700"/>
          </a:xfrm>
          <a:prstGeom prst="rect">
            <a:avLst/>
          </a:prstGeom>
        </p:spPr>
        <p:txBody>
          <a:bodyPr spcFirstLastPara="1" vert="horz" wrap="square" lIns="91425" tIns="91425" rIns="91425" bIns="91425" rtlCol="0" anchor="t" anchorCtr="0">
            <a:noAutofit/>
          </a:bodyPr>
          <a:lstStyle/>
          <a:p>
            <a:r>
              <a:rPr lang="en" b="1" dirty="0">
                <a:solidFill>
                  <a:schemeClr val="bg1"/>
                </a:solidFill>
              </a:rPr>
              <a:t>RandomForestRegressor </a:t>
            </a:r>
            <a:endParaRPr b="1" dirty="0">
              <a:solidFill>
                <a:schemeClr val="bg1"/>
              </a:solidFill>
            </a:endParaRPr>
          </a:p>
        </p:txBody>
      </p:sp>
      <p:sp>
        <p:nvSpPr>
          <p:cNvPr id="351" name="Google Shape;351;p54"/>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F</a:t>
            </a:r>
            <a:endParaRPr>
              <a:solidFill>
                <a:schemeClr val="dk2"/>
              </a:solidFill>
              <a:latin typeface="Open Sans"/>
              <a:ea typeface="Open Sans"/>
              <a:cs typeface="Open Sans"/>
              <a:sym typeface="Open Sans"/>
            </a:endParaRPr>
          </a:p>
        </p:txBody>
      </p:sp>
      <p:pic>
        <p:nvPicPr>
          <p:cNvPr id="352" name="Google Shape;352;p54"/>
          <p:cNvPicPr preferRelativeResize="0"/>
          <p:nvPr/>
        </p:nvPicPr>
        <p:blipFill>
          <a:blip r:embed="rId3">
            <a:alphaModFix/>
          </a:blip>
          <a:stretch>
            <a:fillRect/>
          </a:stretch>
        </p:blipFill>
        <p:spPr>
          <a:xfrm>
            <a:off x="511959" y="4099524"/>
            <a:ext cx="3899619" cy="225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5"/>
          <p:cNvSpPr txBox="1">
            <a:spLocks noGrp="1"/>
          </p:cNvSpPr>
          <p:nvPr>
            <p:ph type="body" idx="1"/>
          </p:nvPr>
        </p:nvSpPr>
        <p:spPr>
          <a:xfrm>
            <a:off x="231346" y="1269150"/>
            <a:ext cx="6927600" cy="2523600"/>
          </a:xfrm>
          <a:prstGeom prst="rect">
            <a:avLst/>
          </a:prstGeom>
        </p:spPr>
        <p:txBody>
          <a:bodyPr spcFirstLastPara="1" vert="horz" wrap="square" lIns="91425" tIns="91425" rIns="91425" bIns="91425" rtlCol="0" anchor="t" anchorCtr="0">
            <a:noAutofit/>
          </a:bodyPr>
          <a:lstStyle/>
          <a:p>
            <a:r>
              <a:rPr lang="en" b="1" dirty="0"/>
              <a:t>Function</a:t>
            </a:r>
            <a:r>
              <a:rPr lang="en" dirty="0"/>
              <a:t>: Predicts a dependent variable target based on the given independent variables</a:t>
            </a:r>
            <a:endParaRPr dirty="0"/>
          </a:p>
          <a:p>
            <a:r>
              <a:rPr lang="en" b="1" dirty="0"/>
              <a:t>Four assumptions of linear regression</a:t>
            </a:r>
            <a:r>
              <a:rPr lang="en" dirty="0"/>
              <a:t>: linear relationship, independence, homoscedasticity, normality </a:t>
            </a:r>
            <a:endParaRPr dirty="0"/>
          </a:p>
          <a:p>
            <a:r>
              <a:rPr lang="en" dirty="0"/>
              <a:t>Very simple model</a:t>
            </a:r>
            <a:endParaRPr dirty="0"/>
          </a:p>
          <a:p>
            <a:r>
              <a:rPr lang="en" dirty="0"/>
              <a:t>Avoid overfitting by using cross-validation</a:t>
            </a:r>
            <a:endParaRPr dirty="0"/>
          </a:p>
        </p:txBody>
      </p:sp>
      <p:sp>
        <p:nvSpPr>
          <p:cNvPr id="358" name="Google Shape;358;p55"/>
          <p:cNvSpPr txBox="1">
            <a:spLocks noGrp="1"/>
          </p:cNvSpPr>
          <p:nvPr>
            <p:ph type="title"/>
          </p:nvPr>
        </p:nvSpPr>
        <p:spPr>
          <a:xfrm>
            <a:off x="680525" y="284550"/>
            <a:ext cx="7066500" cy="572700"/>
          </a:xfrm>
          <a:prstGeom prst="rect">
            <a:avLst/>
          </a:prstGeom>
        </p:spPr>
        <p:txBody>
          <a:bodyPr spcFirstLastPara="1" vert="horz" wrap="square" lIns="91425" tIns="91425" rIns="91425" bIns="91425" rtlCol="0" anchor="t" anchorCtr="0">
            <a:noAutofit/>
          </a:bodyPr>
          <a:lstStyle/>
          <a:p>
            <a:r>
              <a:rPr lang="en" b="1">
                <a:solidFill>
                  <a:schemeClr val="bg1"/>
                </a:solidFill>
              </a:rPr>
              <a:t>LinearRegression</a:t>
            </a:r>
            <a:endParaRPr b="1">
              <a:solidFill>
                <a:schemeClr val="bg1"/>
              </a:solidFill>
            </a:endParaRPr>
          </a:p>
        </p:txBody>
      </p:sp>
      <p:sp>
        <p:nvSpPr>
          <p:cNvPr id="359" name="Google Shape;359;p55"/>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F</a:t>
            </a:r>
            <a:endParaRPr>
              <a:solidFill>
                <a:schemeClr val="dk2"/>
              </a:solidFill>
              <a:latin typeface="Open Sans"/>
              <a:ea typeface="Open Sans"/>
              <a:cs typeface="Open Sans"/>
              <a:sym typeface="Open Sans"/>
            </a:endParaRPr>
          </a:p>
        </p:txBody>
      </p:sp>
      <p:pic>
        <p:nvPicPr>
          <p:cNvPr id="360" name="Google Shape;360;p55"/>
          <p:cNvPicPr preferRelativeResize="0"/>
          <p:nvPr/>
        </p:nvPicPr>
        <p:blipFill>
          <a:blip r:embed="rId3">
            <a:alphaModFix/>
          </a:blip>
          <a:stretch>
            <a:fillRect/>
          </a:stretch>
        </p:blipFill>
        <p:spPr>
          <a:xfrm>
            <a:off x="5441158" y="4576603"/>
            <a:ext cx="3435575" cy="220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1159050" y="1529250"/>
            <a:ext cx="4387200" cy="841800"/>
          </a:xfrm>
          <a:prstGeom prst="rect">
            <a:avLst/>
          </a:prstGeom>
        </p:spPr>
        <p:txBody>
          <a:bodyPr spcFirstLastPara="1" vert="horz" wrap="square" lIns="91425" tIns="91425" rIns="91425" bIns="91425" rtlCol="0" anchor="ctr" anchorCtr="0">
            <a:noAutofit/>
          </a:bodyPr>
          <a:lstStyle/>
          <a:p>
            <a:r>
              <a:rPr lang="en"/>
              <a:t>Dashboard Demonstration</a:t>
            </a:r>
            <a:endParaRPr/>
          </a:p>
        </p:txBody>
      </p:sp>
      <p:sp>
        <p:nvSpPr>
          <p:cNvPr id="313" name="Google Shape;313;p49"/>
          <p:cNvSpPr txBox="1">
            <a:spLocks noGrp="1"/>
          </p:cNvSpPr>
          <p:nvPr>
            <p:ph type="subTitle" idx="1"/>
          </p:nvPr>
        </p:nvSpPr>
        <p:spPr>
          <a:xfrm>
            <a:off x="1159050" y="2811900"/>
            <a:ext cx="2946900" cy="1491600"/>
          </a:xfrm>
          <a:prstGeom prst="rect">
            <a:avLst/>
          </a:prstGeom>
        </p:spPr>
        <p:txBody>
          <a:bodyPr spcFirstLastPara="1" vert="horz" wrap="square" lIns="91425" tIns="91425" rIns="91425" bIns="91425" rtlCol="0" anchor="t" anchorCtr="0">
            <a:noAutofit/>
          </a:bodyPr>
          <a:lstStyle/>
          <a:p>
            <a:pPr marL="0" indent="0"/>
            <a:endParaRPr dirty="0"/>
          </a:p>
        </p:txBody>
      </p:sp>
      <p:sp>
        <p:nvSpPr>
          <p:cNvPr id="314" name="Google Shape;314;p49"/>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D</a:t>
            </a:r>
            <a:endParaRPr>
              <a:solidFill>
                <a:schemeClr val="dk2"/>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66175" y="216425"/>
            <a:ext cx="7066500" cy="572700"/>
          </a:xfrm>
          <a:prstGeom prst="rect">
            <a:avLst/>
          </a:prstGeom>
        </p:spPr>
        <p:txBody>
          <a:bodyPr spcFirstLastPara="1" vert="horz" wrap="square" lIns="91425" tIns="91425" rIns="91425" bIns="91425" rtlCol="0" anchor="t" anchorCtr="0">
            <a:noAutofit/>
          </a:bodyPr>
          <a:lstStyle/>
          <a:p>
            <a:r>
              <a:rPr lang="en" b="1" dirty="0">
                <a:solidFill>
                  <a:schemeClr val="bg1"/>
                </a:solidFill>
              </a:rPr>
              <a:t>Analysis/Results</a:t>
            </a:r>
            <a:endParaRPr b="1" dirty="0">
              <a:solidFill>
                <a:schemeClr val="bg1"/>
              </a:solidFill>
            </a:endParaRPr>
          </a:p>
        </p:txBody>
      </p:sp>
      <p:sp>
        <p:nvSpPr>
          <p:cNvPr id="320" name="Google Shape;320;p50"/>
          <p:cNvSpPr txBox="1">
            <a:spLocks noGrp="1"/>
          </p:cNvSpPr>
          <p:nvPr>
            <p:ph type="title" idx="2"/>
          </p:nvPr>
        </p:nvSpPr>
        <p:spPr>
          <a:xfrm>
            <a:off x="166174" y="1323300"/>
            <a:ext cx="8240725" cy="572700"/>
          </a:xfrm>
          <a:prstGeom prst="rect">
            <a:avLst/>
          </a:prstGeom>
        </p:spPr>
        <p:txBody>
          <a:bodyPr spcFirstLastPara="1" vert="horz" wrap="square" lIns="91425" tIns="91425" rIns="91425" bIns="91425" rtlCol="0" anchor="t" anchorCtr="0">
            <a:noAutofit/>
          </a:bodyPr>
          <a:lstStyle/>
          <a:p>
            <a:pPr marL="457200" indent="-342900" algn="l">
              <a:lnSpc>
                <a:spcPct val="150000"/>
              </a:lnSpc>
              <a:buFont typeface="Open Sans"/>
              <a:buAutoNum type="arabicPeriod"/>
            </a:pPr>
            <a:r>
              <a:rPr lang="en" dirty="0">
                <a:latin typeface="Open Sans"/>
                <a:ea typeface="Open Sans"/>
                <a:cs typeface="Open Sans"/>
                <a:sym typeface="Open Sans"/>
              </a:rPr>
              <a:t>Does the rating of schools affect the home value? If so, how? </a:t>
            </a:r>
            <a:endParaRPr sz="2000" dirty="0"/>
          </a:p>
        </p:txBody>
      </p:sp>
      <p:sp>
        <p:nvSpPr>
          <p:cNvPr id="322" name="Google Shape;322;p50"/>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D</a:t>
            </a:r>
            <a:endParaRPr>
              <a:solidFill>
                <a:schemeClr val="dk2"/>
              </a:solidFill>
              <a:latin typeface="Open Sans"/>
              <a:ea typeface="Open Sans"/>
              <a:cs typeface="Open Sans"/>
              <a:sym typeface="Open Sans"/>
            </a:endParaRPr>
          </a:p>
        </p:txBody>
      </p:sp>
      <p:sp>
        <p:nvSpPr>
          <p:cNvPr id="2" name="TextBox 1">
            <a:extLst>
              <a:ext uri="{FF2B5EF4-FFF2-40B4-BE49-F238E27FC236}">
                <a16:creationId xmlns:a16="http://schemas.microsoft.com/office/drawing/2014/main" id="{227CCBC9-575F-8979-087F-1F654F77424F}"/>
              </a:ext>
            </a:extLst>
          </p:cNvPr>
          <p:cNvSpPr txBox="1"/>
          <p:nvPr/>
        </p:nvSpPr>
        <p:spPr>
          <a:xfrm>
            <a:off x="571500" y="4933950"/>
            <a:ext cx="7835399" cy="923330"/>
          </a:xfrm>
          <a:prstGeom prst="rect">
            <a:avLst/>
          </a:prstGeom>
          <a:noFill/>
        </p:spPr>
        <p:txBody>
          <a:bodyPr wrap="square" rtlCol="0">
            <a:spAutoFit/>
          </a:bodyPr>
          <a:lstStyle/>
          <a:p>
            <a:r>
              <a:rPr lang="en-US" dirty="0">
                <a:solidFill>
                  <a:schemeClr val="bg1"/>
                </a:solidFill>
              </a:rPr>
              <a:t>There is a direct correlation to the Ranking of the school. As seen  in this example, within the same </a:t>
            </a:r>
            <a:r>
              <a:rPr lang="en-US" dirty="0" err="1">
                <a:solidFill>
                  <a:schemeClr val="bg1"/>
                </a:solidFill>
              </a:rPr>
              <a:t>Zipcode</a:t>
            </a:r>
            <a:r>
              <a:rPr lang="en-US" dirty="0">
                <a:solidFill>
                  <a:schemeClr val="bg1"/>
                </a:solidFill>
              </a:rPr>
              <a:t>, the price per  </a:t>
            </a:r>
            <a:r>
              <a:rPr lang="en-US" dirty="0" err="1">
                <a:solidFill>
                  <a:schemeClr val="bg1"/>
                </a:solidFill>
              </a:rPr>
              <a:t>Bdr</a:t>
            </a:r>
            <a:r>
              <a:rPr lang="en-US" dirty="0">
                <a:solidFill>
                  <a:schemeClr val="bg1"/>
                </a:solidFill>
              </a:rPr>
              <a:t> across 3bdr options varies by 30% between high and lower-ranked school</a:t>
            </a:r>
          </a:p>
        </p:txBody>
      </p:sp>
      <p:pic>
        <p:nvPicPr>
          <p:cNvPr id="10" name="Picture Placeholder 7">
            <a:extLst>
              <a:ext uri="{FF2B5EF4-FFF2-40B4-BE49-F238E27FC236}">
                <a16:creationId xmlns:a16="http://schemas.microsoft.com/office/drawing/2014/main" id="{6EE8E4AD-D0D1-299E-9078-0E612804F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302" y="143376"/>
            <a:ext cx="4333523" cy="923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1"/>
          <p:cNvSpPr txBox="1">
            <a:spLocks noGrp="1"/>
          </p:cNvSpPr>
          <p:nvPr>
            <p:ph type="title"/>
          </p:nvPr>
        </p:nvSpPr>
        <p:spPr>
          <a:xfrm>
            <a:off x="255250" y="223115"/>
            <a:ext cx="7066500" cy="572700"/>
          </a:xfrm>
          <a:prstGeom prst="rect">
            <a:avLst/>
          </a:prstGeom>
        </p:spPr>
        <p:txBody>
          <a:bodyPr spcFirstLastPara="1" vert="horz" wrap="square" lIns="91425" tIns="91425" rIns="91425" bIns="91425" rtlCol="0" anchor="t" anchorCtr="0">
            <a:noAutofit/>
          </a:bodyPr>
          <a:lstStyle/>
          <a:p>
            <a:r>
              <a:rPr lang="en" dirty="0">
                <a:solidFill>
                  <a:schemeClr val="bg1"/>
                </a:solidFill>
              </a:rPr>
              <a:t>Analysis/Results</a:t>
            </a:r>
            <a:endParaRPr dirty="0">
              <a:solidFill>
                <a:schemeClr val="bg1"/>
              </a:solidFill>
            </a:endParaRPr>
          </a:p>
        </p:txBody>
      </p:sp>
      <p:sp>
        <p:nvSpPr>
          <p:cNvPr id="328" name="Google Shape;328;p51"/>
          <p:cNvSpPr txBox="1">
            <a:spLocks noGrp="1"/>
          </p:cNvSpPr>
          <p:nvPr>
            <p:ph type="title" idx="2"/>
          </p:nvPr>
        </p:nvSpPr>
        <p:spPr>
          <a:xfrm>
            <a:off x="0" y="916535"/>
            <a:ext cx="4817050" cy="2105700"/>
          </a:xfrm>
          <a:prstGeom prst="rect">
            <a:avLst/>
          </a:prstGeom>
        </p:spPr>
        <p:txBody>
          <a:bodyPr spcFirstLastPara="1" vert="horz" wrap="square" lIns="91425" tIns="91425" rIns="91425" bIns="91425" rtlCol="0" anchor="t" anchorCtr="0">
            <a:noAutofit/>
          </a:bodyPr>
          <a:lstStyle/>
          <a:p>
            <a:pPr algn="l">
              <a:lnSpc>
                <a:spcPct val="150000"/>
              </a:lnSpc>
            </a:pPr>
            <a:r>
              <a:rPr lang="en" dirty="0">
                <a:latin typeface="Open Sans"/>
                <a:ea typeface="Open Sans"/>
                <a:cs typeface="Open Sans"/>
                <a:sym typeface="Open Sans"/>
              </a:rPr>
              <a:t>2. How does Prime Rate affect home value?</a:t>
            </a:r>
            <a:endParaRPr sz="2000" dirty="0"/>
          </a:p>
        </p:txBody>
      </p:sp>
      <p:sp>
        <p:nvSpPr>
          <p:cNvPr id="330" name="Google Shape;330;p51"/>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D</a:t>
            </a:r>
            <a:endParaRPr>
              <a:solidFill>
                <a:schemeClr val="dk2"/>
              </a:solidFill>
              <a:latin typeface="Open Sans"/>
              <a:ea typeface="Open Sans"/>
              <a:cs typeface="Open Sans"/>
              <a:sym typeface="Open Sans"/>
            </a:endParaRPr>
          </a:p>
        </p:txBody>
      </p:sp>
      <p:sp>
        <p:nvSpPr>
          <p:cNvPr id="6" name="Google Shape;328;p51">
            <a:extLst>
              <a:ext uri="{FF2B5EF4-FFF2-40B4-BE49-F238E27FC236}">
                <a16:creationId xmlns:a16="http://schemas.microsoft.com/office/drawing/2014/main" id="{93EF958A-801B-5F75-CBB6-0D6535BE034E}"/>
              </a:ext>
            </a:extLst>
          </p:cNvPr>
          <p:cNvSpPr txBox="1">
            <a:spLocks/>
          </p:cNvSpPr>
          <p:nvPr/>
        </p:nvSpPr>
        <p:spPr>
          <a:xfrm>
            <a:off x="0" y="4513167"/>
            <a:ext cx="9144000" cy="1988368"/>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1800"/>
              <a:buNone/>
              <a:defRPr sz="1800" kern="1200">
                <a:solidFill>
                  <a:schemeClr val="tx1"/>
                </a:solidFill>
                <a:latin typeface="+mj-lt"/>
                <a:ea typeface="+mj-ea"/>
                <a:cs typeface="+mj-c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pPr algn="l">
              <a:lnSpc>
                <a:spcPct val="150000"/>
              </a:lnSpc>
            </a:pPr>
            <a:r>
              <a:rPr lang="en-US" dirty="0">
                <a:solidFill>
                  <a:schemeClr val="bg1"/>
                </a:solidFill>
                <a:latin typeface="Open Sans"/>
                <a:ea typeface="Open Sans"/>
                <a:cs typeface="Open Sans"/>
                <a:sym typeface="Open Sans"/>
              </a:rPr>
              <a:t>Over a 30-plus year horizon, we do see a negative relation between Price per room and Prime rate difference. However, in the past 10 years, that correlation is less vivid. It looks like depending on the location and </a:t>
            </a:r>
            <a:r>
              <a:rPr lang="en-US" dirty="0" err="1">
                <a:solidFill>
                  <a:schemeClr val="bg1"/>
                </a:solidFill>
                <a:latin typeface="Open Sans"/>
                <a:ea typeface="Open Sans"/>
                <a:cs typeface="Open Sans"/>
                <a:sym typeface="Open Sans"/>
              </a:rPr>
              <a:t>sze</a:t>
            </a:r>
            <a:r>
              <a:rPr lang="en-US" dirty="0">
                <a:solidFill>
                  <a:schemeClr val="bg1"/>
                </a:solidFill>
                <a:latin typeface="Open Sans"/>
                <a:ea typeface="Open Sans"/>
                <a:cs typeface="Open Sans"/>
                <a:sym typeface="Open Sans"/>
              </a:rPr>
              <a:t> of house, the impact of </a:t>
            </a:r>
            <a:r>
              <a:rPr lang="en-US" dirty="0" err="1">
                <a:solidFill>
                  <a:schemeClr val="bg1"/>
                </a:solidFill>
                <a:latin typeface="Open Sans"/>
                <a:ea typeface="Open Sans"/>
                <a:cs typeface="Open Sans"/>
                <a:sym typeface="Open Sans"/>
              </a:rPr>
              <a:t>PrimeRate</a:t>
            </a:r>
            <a:r>
              <a:rPr lang="en-US" dirty="0">
                <a:solidFill>
                  <a:schemeClr val="bg1"/>
                </a:solidFill>
                <a:latin typeface="Open Sans"/>
                <a:ea typeface="Open Sans"/>
                <a:cs typeface="Open Sans"/>
                <a:sym typeface="Open Sans"/>
              </a:rPr>
              <a:t> is variable. </a:t>
            </a:r>
          </a:p>
          <a:p>
            <a:pPr algn="l">
              <a:lnSpc>
                <a:spcPct val="150000"/>
              </a:lnSpc>
            </a:pPr>
            <a:endParaRPr lang="en-US" sz="2000" dirty="0">
              <a:solidFill>
                <a:schemeClr val="bg1"/>
              </a:solidFill>
            </a:endParaRPr>
          </a:p>
        </p:txBody>
      </p:sp>
      <p:pic>
        <p:nvPicPr>
          <p:cNvPr id="7" name="Picture 6">
            <a:extLst>
              <a:ext uri="{FF2B5EF4-FFF2-40B4-BE49-F238E27FC236}">
                <a16:creationId xmlns:a16="http://schemas.microsoft.com/office/drawing/2014/main" id="{85A3E77C-B966-D572-02F5-37E0A41F2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640" y="-60014"/>
            <a:ext cx="2311360" cy="19530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2"/>
          <p:cNvSpPr txBox="1">
            <a:spLocks noGrp="1"/>
          </p:cNvSpPr>
          <p:nvPr>
            <p:ph type="title"/>
          </p:nvPr>
        </p:nvSpPr>
        <p:spPr>
          <a:xfrm>
            <a:off x="215304" y="243496"/>
            <a:ext cx="7066500" cy="572700"/>
          </a:xfrm>
          <a:prstGeom prst="rect">
            <a:avLst/>
          </a:prstGeom>
        </p:spPr>
        <p:txBody>
          <a:bodyPr spcFirstLastPara="1" vert="horz" wrap="square" lIns="91425" tIns="91425" rIns="91425" bIns="91425" rtlCol="0" anchor="t" anchorCtr="0">
            <a:noAutofit/>
          </a:bodyPr>
          <a:lstStyle/>
          <a:p>
            <a:r>
              <a:rPr lang="en" b="1" dirty="0">
                <a:solidFill>
                  <a:schemeClr val="bg1"/>
                </a:solidFill>
              </a:rPr>
              <a:t>Analysis/Results</a:t>
            </a:r>
            <a:endParaRPr b="1" dirty="0">
              <a:solidFill>
                <a:schemeClr val="bg1"/>
              </a:solidFill>
            </a:endParaRPr>
          </a:p>
        </p:txBody>
      </p:sp>
      <p:sp>
        <p:nvSpPr>
          <p:cNvPr id="336" name="Google Shape;336;p52"/>
          <p:cNvSpPr txBox="1">
            <a:spLocks noGrp="1"/>
          </p:cNvSpPr>
          <p:nvPr>
            <p:ph type="title" idx="2"/>
          </p:nvPr>
        </p:nvSpPr>
        <p:spPr>
          <a:xfrm>
            <a:off x="39259" y="4509750"/>
            <a:ext cx="9104741" cy="2557800"/>
          </a:xfrm>
          <a:prstGeom prst="rect">
            <a:avLst/>
          </a:prstGeom>
        </p:spPr>
        <p:txBody>
          <a:bodyPr spcFirstLastPara="1" vert="horz" wrap="square" lIns="91425" tIns="91425" rIns="91425" bIns="91425" rtlCol="0" anchor="t" anchorCtr="0">
            <a:noAutofit/>
          </a:bodyPr>
          <a:lstStyle/>
          <a:p>
            <a:pPr algn="l">
              <a:lnSpc>
                <a:spcPct val="150000"/>
              </a:lnSpc>
            </a:pPr>
            <a:r>
              <a:rPr lang="en" sz="1600" dirty="0">
                <a:solidFill>
                  <a:schemeClr val="bg1"/>
                </a:solidFill>
                <a:latin typeface="Open Sans"/>
                <a:ea typeface="Open Sans"/>
                <a:cs typeface="Open Sans"/>
                <a:sym typeface="Open Sans"/>
              </a:rPr>
              <a:t>3. Are homes in the area being under- or overvalued?</a:t>
            </a:r>
            <a:endParaRPr sz="1600" dirty="0">
              <a:solidFill>
                <a:schemeClr val="bg1"/>
              </a:solidFill>
              <a:latin typeface="Open Sans"/>
              <a:ea typeface="Open Sans"/>
              <a:cs typeface="Open Sans"/>
              <a:sym typeface="Open Sans"/>
            </a:endParaRPr>
          </a:p>
          <a:p>
            <a:pPr marL="457200" indent="-342900" algn="l">
              <a:lnSpc>
                <a:spcPct val="150000"/>
              </a:lnSpc>
              <a:buFont typeface="Open Sans"/>
              <a:buChar char="●"/>
            </a:pPr>
            <a:r>
              <a:rPr lang="en" sz="1600" dirty="0">
                <a:solidFill>
                  <a:schemeClr val="bg1"/>
                </a:solidFill>
                <a:latin typeface="Open Sans"/>
                <a:ea typeface="Open Sans"/>
                <a:cs typeface="Open Sans"/>
                <a:sym typeface="Open Sans"/>
              </a:rPr>
              <a:t>The project would be for home buyers to determine if the home they are looking to purchase is </a:t>
            </a:r>
            <a:r>
              <a:rPr lang="en-US" sz="1600" dirty="0">
                <a:solidFill>
                  <a:schemeClr val="bg1"/>
                </a:solidFill>
                <a:latin typeface="Open Sans"/>
                <a:ea typeface="Open Sans"/>
                <a:cs typeface="Open Sans"/>
                <a:sym typeface="Open Sans"/>
              </a:rPr>
              <a:t>above or below avg price for this location, size, and school proximity.</a:t>
            </a:r>
            <a:endParaRPr sz="1600" dirty="0">
              <a:solidFill>
                <a:schemeClr val="bg1"/>
              </a:solidFill>
              <a:latin typeface="Open Sans"/>
              <a:ea typeface="Open Sans"/>
              <a:cs typeface="Open Sans"/>
              <a:sym typeface="Open Sans"/>
            </a:endParaRPr>
          </a:p>
          <a:p>
            <a:pPr marL="457200" indent="-342900" algn="l">
              <a:lnSpc>
                <a:spcPct val="150000"/>
              </a:lnSpc>
              <a:buFont typeface="Open Sans"/>
              <a:buChar char="●"/>
            </a:pPr>
            <a:r>
              <a:rPr lang="en" sz="1600" dirty="0">
                <a:solidFill>
                  <a:schemeClr val="bg1"/>
                </a:solidFill>
                <a:latin typeface="Open Sans"/>
                <a:ea typeface="Open Sans"/>
                <a:cs typeface="Open Sans"/>
                <a:sym typeface="Open Sans"/>
              </a:rPr>
              <a:t>It is important to note that this model doe</a:t>
            </a:r>
            <a:r>
              <a:rPr lang="en-US" sz="1600" dirty="0">
                <a:solidFill>
                  <a:schemeClr val="bg1"/>
                </a:solidFill>
                <a:latin typeface="Open Sans"/>
                <a:ea typeface="Open Sans"/>
                <a:cs typeface="Open Sans"/>
                <a:sym typeface="Open Sans"/>
              </a:rPr>
              <a:t>s </a:t>
            </a:r>
            <a:r>
              <a:rPr lang="en" sz="1600" dirty="0">
                <a:solidFill>
                  <a:schemeClr val="bg1"/>
                </a:solidFill>
                <a:latin typeface="Open Sans"/>
                <a:ea typeface="Open Sans"/>
                <a:cs typeface="Open Sans"/>
                <a:sym typeface="Open Sans"/>
              </a:rPr>
              <a:t>not take into account Year build, Sq, etc  </a:t>
            </a:r>
            <a:endParaRPr sz="1600" dirty="0">
              <a:solidFill>
                <a:schemeClr val="bg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8"/>
          <p:cNvSpPr txBox="1">
            <a:spLocks noGrp="1"/>
          </p:cNvSpPr>
          <p:nvPr>
            <p:ph type="body" idx="1"/>
          </p:nvPr>
        </p:nvSpPr>
        <p:spPr>
          <a:xfrm>
            <a:off x="631475" y="1972424"/>
            <a:ext cx="7006200" cy="4447425"/>
          </a:xfrm>
          <a:prstGeom prst="rect">
            <a:avLst/>
          </a:prstGeom>
        </p:spPr>
        <p:txBody>
          <a:bodyPr spcFirstLastPara="1" vert="horz" wrap="square" lIns="91425" tIns="91425" rIns="91425" bIns="91425" rtlCol="0" anchor="t" anchorCtr="0">
            <a:noAutofit/>
          </a:bodyPr>
          <a:lstStyle/>
          <a:p>
            <a:pPr>
              <a:lnSpc>
                <a:spcPct val="150000"/>
              </a:lnSpc>
            </a:pPr>
            <a:r>
              <a:rPr lang="en" dirty="0"/>
              <a:t>How does </a:t>
            </a:r>
            <a:r>
              <a:rPr lang="en" b="1" dirty="0"/>
              <a:t>crime</a:t>
            </a:r>
            <a:r>
              <a:rPr lang="en" dirty="0"/>
              <a:t> affect home prices in specific areas?</a:t>
            </a:r>
            <a:endParaRPr dirty="0"/>
          </a:p>
          <a:p>
            <a:pPr>
              <a:lnSpc>
                <a:spcPct val="150000"/>
              </a:lnSpc>
            </a:pPr>
            <a:r>
              <a:rPr lang="en" dirty="0"/>
              <a:t>How does the proximity to </a:t>
            </a:r>
            <a:r>
              <a:rPr lang="en" b="1" dirty="0"/>
              <a:t>public transportation</a:t>
            </a:r>
            <a:r>
              <a:rPr lang="en" dirty="0"/>
              <a:t> affect home prices?</a:t>
            </a:r>
            <a:endParaRPr dirty="0"/>
          </a:p>
          <a:p>
            <a:pPr>
              <a:lnSpc>
                <a:spcPct val="150000"/>
              </a:lnSpc>
            </a:pPr>
            <a:r>
              <a:rPr lang="en" dirty="0"/>
              <a:t>How does the presence and distance to </a:t>
            </a:r>
            <a:r>
              <a:rPr lang="en" b="1" dirty="0"/>
              <a:t>hospitals</a:t>
            </a:r>
            <a:r>
              <a:rPr lang="en" dirty="0"/>
              <a:t> affect home prices?</a:t>
            </a:r>
            <a:endParaRPr dirty="0"/>
          </a:p>
        </p:txBody>
      </p:sp>
      <p:sp>
        <p:nvSpPr>
          <p:cNvPr id="382" name="Google Shape;382;p58"/>
          <p:cNvSpPr txBox="1">
            <a:spLocks noGrp="1"/>
          </p:cNvSpPr>
          <p:nvPr>
            <p:ph type="title"/>
          </p:nvPr>
        </p:nvSpPr>
        <p:spPr>
          <a:xfrm>
            <a:off x="-35276" y="208150"/>
            <a:ext cx="9388825" cy="572700"/>
          </a:xfrm>
          <a:prstGeom prst="rect">
            <a:avLst/>
          </a:prstGeom>
        </p:spPr>
        <p:txBody>
          <a:bodyPr spcFirstLastPara="1" vert="horz" wrap="square" lIns="91425" tIns="91425" rIns="91425" bIns="91425" rtlCol="0" anchor="t" anchorCtr="0">
            <a:noAutofit/>
          </a:bodyPr>
          <a:lstStyle/>
          <a:p>
            <a:r>
              <a:rPr lang="en">
                <a:solidFill>
                  <a:schemeClr val="bg1"/>
                </a:solidFill>
              </a:rPr>
              <a:t>Recommendation for Future Exploration</a:t>
            </a:r>
            <a:endParaRPr>
              <a:solidFill>
                <a:schemeClr val="bg1"/>
              </a:solidFill>
            </a:endParaRPr>
          </a:p>
        </p:txBody>
      </p:sp>
      <p:sp>
        <p:nvSpPr>
          <p:cNvPr id="383" name="Google Shape;383;p58"/>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D</a:t>
            </a:r>
            <a:endParaRPr>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366084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9"/>
          <p:cNvSpPr txBox="1">
            <a:spLocks noGrp="1"/>
          </p:cNvSpPr>
          <p:nvPr>
            <p:ph type="body" idx="1"/>
          </p:nvPr>
        </p:nvSpPr>
        <p:spPr>
          <a:xfrm>
            <a:off x="566224" y="1307375"/>
            <a:ext cx="7840675" cy="4293176"/>
          </a:xfrm>
          <a:prstGeom prst="rect">
            <a:avLst/>
          </a:prstGeom>
        </p:spPr>
        <p:txBody>
          <a:bodyPr spcFirstLastPara="1" vert="horz" wrap="square" lIns="91425" tIns="91425" rIns="91425" bIns="91425" rtlCol="0" anchor="t" anchorCtr="0">
            <a:noAutofit/>
          </a:bodyPr>
          <a:lstStyle/>
          <a:p>
            <a:pPr>
              <a:lnSpc>
                <a:spcPct val="150000"/>
              </a:lnSpc>
            </a:pPr>
            <a:r>
              <a:rPr lang="en" b="1" dirty="0"/>
              <a:t>Finding Data</a:t>
            </a:r>
            <a:endParaRPr b="1" dirty="0"/>
          </a:p>
          <a:p>
            <a:pPr lvl="1">
              <a:lnSpc>
                <a:spcPct val="150000"/>
              </a:lnSpc>
              <a:spcBef>
                <a:spcPts val="0"/>
              </a:spcBef>
            </a:pPr>
            <a:r>
              <a:rPr lang="en" dirty="0"/>
              <a:t>Exploring other data sources early on (relied heavily on Kaggle)</a:t>
            </a:r>
            <a:endParaRPr dirty="0"/>
          </a:p>
          <a:p>
            <a:pPr lvl="1">
              <a:lnSpc>
                <a:spcPct val="150000"/>
              </a:lnSpc>
              <a:spcBef>
                <a:spcPts val="0"/>
              </a:spcBef>
            </a:pPr>
            <a:r>
              <a:rPr lang="en" dirty="0"/>
              <a:t>Not settling for a dataset</a:t>
            </a:r>
            <a:endParaRPr dirty="0"/>
          </a:p>
          <a:p>
            <a:pPr>
              <a:lnSpc>
                <a:spcPct val="150000"/>
              </a:lnSpc>
            </a:pPr>
            <a:r>
              <a:rPr lang="en" b="1" dirty="0"/>
              <a:t>ML Model</a:t>
            </a:r>
            <a:endParaRPr b="1" dirty="0"/>
          </a:p>
          <a:p>
            <a:pPr lvl="1">
              <a:lnSpc>
                <a:spcPct val="150000"/>
              </a:lnSpc>
              <a:spcBef>
                <a:spcPts val="0"/>
              </a:spcBef>
            </a:pPr>
            <a:r>
              <a:rPr lang="en" dirty="0"/>
              <a:t>Attempt other models i.e. Lasso Regression </a:t>
            </a:r>
            <a:endParaRPr dirty="0"/>
          </a:p>
          <a:p>
            <a:pPr lvl="1">
              <a:lnSpc>
                <a:spcPct val="150000"/>
              </a:lnSpc>
              <a:spcBef>
                <a:spcPts val="0"/>
              </a:spcBef>
            </a:pPr>
            <a:r>
              <a:rPr lang="en" dirty="0"/>
              <a:t>If a larger dataset was found, attempt a Neural Network</a:t>
            </a:r>
            <a:endParaRPr dirty="0"/>
          </a:p>
        </p:txBody>
      </p:sp>
      <p:sp>
        <p:nvSpPr>
          <p:cNvPr id="389" name="Google Shape;389;p59"/>
          <p:cNvSpPr txBox="1">
            <a:spLocks noGrp="1"/>
          </p:cNvSpPr>
          <p:nvPr>
            <p:ph type="title"/>
          </p:nvPr>
        </p:nvSpPr>
        <p:spPr>
          <a:xfrm>
            <a:off x="299525" y="223114"/>
            <a:ext cx="8107375" cy="572700"/>
          </a:xfrm>
          <a:prstGeom prst="rect">
            <a:avLst/>
          </a:prstGeom>
        </p:spPr>
        <p:txBody>
          <a:bodyPr spcFirstLastPara="1" vert="horz" wrap="square" lIns="91425" tIns="91425" rIns="91425" bIns="91425" rtlCol="0" anchor="t" anchorCtr="0">
            <a:noAutofit/>
          </a:bodyPr>
          <a:lstStyle/>
          <a:p>
            <a:r>
              <a:rPr lang="en" sz="4800" b="1" dirty="0">
                <a:solidFill>
                  <a:schemeClr val="bg1"/>
                </a:solidFill>
              </a:rPr>
              <a:t>What Would We Do Differently?</a:t>
            </a:r>
            <a:endParaRPr sz="4800" b="1" dirty="0">
              <a:solidFill>
                <a:schemeClr val="bg1"/>
              </a:solidFill>
            </a:endParaRPr>
          </a:p>
        </p:txBody>
      </p:sp>
      <p:sp>
        <p:nvSpPr>
          <p:cNvPr id="390" name="Google Shape;390;p59"/>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F</a:t>
            </a:r>
            <a:endParaRPr>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3675372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0" y="2286000"/>
            <a:ext cx="6477000" cy="708422"/>
          </a:xfrm>
        </p:spPr>
        <p:txBody>
          <a:bodyPr/>
          <a:lstStyle/>
          <a:p>
            <a:r>
              <a:rPr lang="en-US" dirty="0"/>
              <a:t>Questions? Comments?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4835" y="3251400"/>
            <a:ext cx="5562600" cy="2344114"/>
          </a:xfrm>
          <a:prstGeom prst="rect">
            <a:avLst/>
          </a:prstGeom>
        </p:spPr>
      </p:pic>
    </p:spTree>
    <p:extLst>
      <p:ext uri="{BB962C8B-B14F-4D97-AF65-F5344CB8AC3E}">
        <p14:creationId xmlns:p14="http://schemas.microsoft.com/office/powerpoint/2010/main" val="2047233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45532" y="334795"/>
            <a:ext cx="6757736" cy="944563"/>
          </a:xfrm>
        </p:spPr>
        <p:txBody>
          <a:bodyPr>
            <a:normAutofit fontScale="90000"/>
          </a:bodyPr>
          <a:lstStyle/>
          <a:p>
            <a:r>
              <a:rPr lang="en-US" dirty="0"/>
              <a:t>Dream Team Composition and Roles</a:t>
            </a:r>
          </a:p>
        </p:txBody>
      </p:sp>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0959" y="4135755"/>
            <a:ext cx="3505200" cy="3028950"/>
          </a:xfrm>
          <a:prstGeom prst="rect">
            <a:avLst/>
          </a:prstGeom>
          <a:noFill/>
        </p:spPr>
      </p:pic>
      <p:grpSp>
        <p:nvGrpSpPr>
          <p:cNvPr id="6" name="Group 5">
            <a:extLst>
              <a:ext uri="{FF2B5EF4-FFF2-40B4-BE49-F238E27FC236}">
                <a16:creationId xmlns:a16="http://schemas.microsoft.com/office/drawing/2014/main" id="{4B52F900-8B5C-9864-481E-19F6837AEE78}"/>
              </a:ext>
            </a:extLst>
          </p:cNvPr>
          <p:cNvGrpSpPr/>
          <p:nvPr/>
        </p:nvGrpSpPr>
        <p:grpSpPr>
          <a:xfrm>
            <a:off x="2228104" y="1090290"/>
            <a:ext cx="2308117" cy="2754186"/>
            <a:chOff x="4757908" y="4444839"/>
            <a:chExt cx="3077489" cy="2452447"/>
          </a:xfrm>
        </p:grpSpPr>
        <p:sp>
          <p:nvSpPr>
            <p:cNvPr id="7" name="Freeform: Shape 6">
              <a:extLst>
                <a:ext uri="{FF2B5EF4-FFF2-40B4-BE49-F238E27FC236}">
                  <a16:creationId xmlns:a16="http://schemas.microsoft.com/office/drawing/2014/main" id="{9AF1A8F9-836B-EBBD-A5BF-1D3EDF6CC2AF}"/>
                </a:ext>
              </a:extLst>
            </p:cNvPr>
            <p:cNvSpPr/>
            <p:nvPr/>
          </p:nvSpPr>
          <p:spPr>
            <a:xfrm>
              <a:off x="4757908" y="4444839"/>
              <a:ext cx="3077489" cy="2452447"/>
            </a:xfrm>
            <a:custGeom>
              <a:avLst/>
              <a:gdLst>
                <a:gd name="connsiteX0" fmla="*/ 655587 w 3077489"/>
                <a:gd name="connsiteY0" fmla="*/ 0 h 2452447"/>
                <a:gd name="connsiteX1" fmla="*/ 3077489 w 3077489"/>
                <a:gd name="connsiteY1" fmla="*/ 2 h 2452447"/>
                <a:gd name="connsiteX2" fmla="*/ 3077489 w 3077489"/>
                <a:gd name="connsiteY2" fmla="*/ 19686 h 2452447"/>
                <a:gd name="connsiteX3" fmla="*/ 3054636 w 3077489"/>
                <a:gd name="connsiteY3" fmla="*/ 41547 h 2452447"/>
                <a:gd name="connsiteX4" fmla="*/ 2960671 w 3077489"/>
                <a:gd name="connsiteY4" fmla="*/ 264077 h 2452447"/>
                <a:gd name="connsiteX5" fmla="*/ 2952194 w 3077489"/>
                <a:gd name="connsiteY5" fmla="*/ 310127 h 2452447"/>
                <a:gd name="connsiteX6" fmla="*/ 2501126 w 3077489"/>
                <a:gd name="connsiteY6" fmla="*/ 2268307 h 2452447"/>
                <a:gd name="connsiteX7" fmla="*/ 2481538 w 3077489"/>
                <a:gd name="connsiteY7" fmla="*/ 2375001 h 2452447"/>
                <a:gd name="connsiteX8" fmla="*/ 2473538 w 3077489"/>
                <a:gd name="connsiteY8" fmla="*/ 2452447 h 2452447"/>
                <a:gd name="connsiteX9" fmla="*/ 0 w 3077489"/>
                <a:gd name="connsiteY9" fmla="*/ 2452447 h 2452447"/>
                <a:gd name="connsiteX10" fmla="*/ 8000 w 3077489"/>
                <a:gd name="connsiteY10" fmla="*/ 2375001 h 2452447"/>
                <a:gd name="connsiteX11" fmla="*/ 27588 w 3077489"/>
                <a:gd name="connsiteY11" fmla="*/ 2268307 h 2452447"/>
                <a:gd name="connsiteX12" fmla="*/ 478656 w 3077489"/>
                <a:gd name="connsiteY12" fmla="*/ 310127 h 2452447"/>
                <a:gd name="connsiteX13" fmla="*/ 487133 w 3077489"/>
                <a:gd name="connsiteY13" fmla="*/ 264077 h 2452447"/>
                <a:gd name="connsiteX14" fmla="*/ 655587 w 3077489"/>
                <a:gd name="connsiteY14" fmla="*/ 0 h 245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7489" h="2452447">
                  <a:moveTo>
                    <a:pt x="655587" y="0"/>
                  </a:moveTo>
                  <a:lnTo>
                    <a:pt x="3077489" y="2"/>
                  </a:lnTo>
                  <a:lnTo>
                    <a:pt x="3077489" y="19686"/>
                  </a:lnTo>
                  <a:lnTo>
                    <a:pt x="3054636" y="41547"/>
                  </a:lnTo>
                  <a:cubicBezTo>
                    <a:pt x="3016195" y="86239"/>
                    <a:pt x="2983488" y="164499"/>
                    <a:pt x="2960671" y="264077"/>
                  </a:cubicBezTo>
                  <a:lnTo>
                    <a:pt x="2952194" y="310127"/>
                  </a:lnTo>
                  <a:lnTo>
                    <a:pt x="2501126" y="2268307"/>
                  </a:lnTo>
                  <a:cubicBezTo>
                    <a:pt x="2493247" y="2302514"/>
                    <a:pt x="2486730" y="2338263"/>
                    <a:pt x="2481538" y="2375001"/>
                  </a:cubicBezTo>
                  <a:lnTo>
                    <a:pt x="2473538" y="2452447"/>
                  </a:lnTo>
                  <a:lnTo>
                    <a:pt x="0" y="2452447"/>
                  </a:lnTo>
                  <a:lnTo>
                    <a:pt x="8000" y="2375001"/>
                  </a:lnTo>
                  <a:cubicBezTo>
                    <a:pt x="13192" y="2338263"/>
                    <a:pt x="19709" y="2302514"/>
                    <a:pt x="27588" y="2268307"/>
                  </a:cubicBezTo>
                  <a:lnTo>
                    <a:pt x="478656" y="310127"/>
                  </a:lnTo>
                  <a:lnTo>
                    <a:pt x="487133" y="264077"/>
                  </a:lnTo>
                  <a:cubicBezTo>
                    <a:pt x="523640" y="104752"/>
                    <a:pt x="585465" y="2"/>
                    <a:pt x="655587" y="0"/>
                  </a:cubicBezTo>
                  <a:close/>
                </a:path>
              </a:pathLst>
            </a:custGeom>
            <a:solidFill>
              <a:schemeClr val="accent1">
                <a:lumMod val="75000"/>
              </a:schemeClr>
            </a:solidFill>
            <a:ln>
              <a:noFill/>
            </a:ln>
            <a:effectLst>
              <a:innerShdw blurRad="63500" dist="101600" dir="16200000">
                <a:schemeClr val="accent1">
                  <a:lumMod val="60000"/>
                  <a:lumOff val="4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Corbel" panose="020B0503020204020204" pitchFamily="34" charset="0"/>
              </a:endParaRPr>
            </a:p>
          </p:txBody>
        </p:sp>
        <p:sp>
          <p:nvSpPr>
            <p:cNvPr id="11" name="Flowchart: Data 10">
              <a:extLst>
                <a:ext uri="{FF2B5EF4-FFF2-40B4-BE49-F238E27FC236}">
                  <a16:creationId xmlns:a16="http://schemas.microsoft.com/office/drawing/2014/main" id="{599E1BA9-DF5A-90CE-1FC6-24FE124D7CB5}"/>
                </a:ext>
              </a:extLst>
            </p:cNvPr>
            <p:cNvSpPr/>
            <p:nvPr/>
          </p:nvSpPr>
          <p:spPr>
            <a:xfrm>
              <a:off x="5574787" y="4683675"/>
              <a:ext cx="1473200" cy="1473200"/>
            </a:xfrm>
            <a:prstGeom prst="flowChartInputOut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sz="1350" dirty="0">
                <a:latin typeface="Corbel" panose="020B0503020204020204" pitchFamily="34" charset="0"/>
              </a:endParaRPr>
            </a:p>
          </p:txBody>
        </p:sp>
        <p:sp>
          <p:nvSpPr>
            <p:cNvPr id="10" name="Rectangle 41">
              <a:extLst>
                <a:ext uri="{FF2B5EF4-FFF2-40B4-BE49-F238E27FC236}">
                  <a16:creationId xmlns:a16="http://schemas.microsoft.com/office/drawing/2014/main" id="{F6CE7DF5-22A2-49FA-9806-93EFF779DC81}"/>
                </a:ext>
              </a:extLst>
            </p:cNvPr>
            <p:cNvSpPr>
              <a:spLocks/>
            </p:cNvSpPr>
            <p:nvPr/>
          </p:nvSpPr>
          <p:spPr bwMode="auto">
            <a:xfrm>
              <a:off x="5024313" y="6213972"/>
              <a:ext cx="2081768" cy="60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Emmanuel </a:t>
              </a:r>
            </a:p>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Database and Machine Learning</a:t>
              </a:r>
            </a:p>
          </p:txBody>
        </p:sp>
      </p:grpSp>
      <p:grpSp>
        <p:nvGrpSpPr>
          <p:cNvPr id="13" name="Group 12">
            <a:extLst>
              <a:ext uri="{FF2B5EF4-FFF2-40B4-BE49-F238E27FC236}">
                <a16:creationId xmlns:a16="http://schemas.microsoft.com/office/drawing/2014/main" id="{16BBA531-1844-6E5C-544C-41014A8A7438}"/>
              </a:ext>
            </a:extLst>
          </p:cNvPr>
          <p:cNvGrpSpPr/>
          <p:nvPr/>
        </p:nvGrpSpPr>
        <p:grpSpPr>
          <a:xfrm>
            <a:off x="4329686" y="1094301"/>
            <a:ext cx="2308117" cy="2754186"/>
            <a:chOff x="7127095" y="4442000"/>
            <a:chExt cx="3077489" cy="2452447"/>
          </a:xfrm>
        </p:grpSpPr>
        <p:sp>
          <p:nvSpPr>
            <p:cNvPr id="14" name="Freeform: Shape 13">
              <a:extLst>
                <a:ext uri="{FF2B5EF4-FFF2-40B4-BE49-F238E27FC236}">
                  <a16:creationId xmlns:a16="http://schemas.microsoft.com/office/drawing/2014/main" id="{F4E994FF-57BC-E53B-D4BB-671C23BE8268}"/>
                </a:ext>
              </a:extLst>
            </p:cNvPr>
            <p:cNvSpPr/>
            <p:nvPr/>
          </p:nvSpPr>
          <p:spPr>
            <a:xfrm>
              <a:off x="7127095" y="4442000"/>
              <a:ext cx="3077489" cy="2452447"/>
            </a:xfrm>
            <a:custGeom>
              <a:avLst/>
              <a:gdLst>
                <a:gd name="connsiteX0" fmla="*/ 655587 w 3077489"/>
                <a:gd name="connsiteY0" fmla="*/ 0 h 2452447"/>
                <a:gd name="connsiteX1" fmla="*/ 3077489 w 3077489"/>
                <a:gd name="connsiteY1" fmla="*/ 2 h 2452447"/>
                <a:gd name="connsiteX2" fmla="*/ 3077489 w 3077489"/>
                <a:gd name="connsiteY2" fmla="*/ 20439 h 2452447"/>
                <a:gd name="connsiteX3" fmla="*/ 3055422 w 3077489"/>
                <a:gd name="connsiteY3" fmla="*/ 41547 h 2452447"/>
                <a:gd name="connsiteX4" fmla="*/ 2961458 w 3077489"/>
                <a:gd name="connsiteY4" fmla="*/ 264077 h 2452447"/>
                <a:gd name="connsiteX5" fmla="*/ 2952980 w 3077489"/>
                <a:gd name="connsiteY5" fmla="*/ 310127 h 2452447"/>
                <a:gd name="connsiteX6" fmla="*/ 2501913 w 3077489"/>
                <a:gd name="connsiteY6" fmla="*/ 2268307 h 2452447"/>
                <a:gd name="connsiteX7" fmla="*/ 2482325 w 3077489"/>
                <a:gd name="connsiteY7" fmla="*/ 2375001 h 2452447"/>
                <a:gd name="connsiteX8" fmla="*/ 2474325 w 3077489"/>
                <a:gd name="connsiteY8" fmla="*/ 2452447 h 2452447"/>
                <a:gd name="connsiteX9" fmla="*/ 0 w 3077489"/>
                <a:gd name="connsiteY9" fmla="*/ 2452447 h 2452447"/>
                <a:gd name="connsiteX10" fmla="*/ 8000 w 3077489"/>
                <a:gd name="connsiteY10" fmla="*/ 2375001 h 2452447"/>
                <a:gd name="connsiteX11" fmla="*/ 27588 w 3077489"/>
                <a:gd name="connsiteY11" fmla="*/ 2268307 h 2452447"/>
                <a:gd name="connsiteX12" fmla="*/ 478656 w 3077489"/>
                <a:gd name="connsiteY12" fmla="*/ 310127 h 2452447"/>
                <a:gd name="connsiteX13" fmla="*/ 487133 w 3077489"/>
                <a:gd name="connsiteY13" fmla="*/ 264077 h 2452447"/>
                <a:gd name="connsiteX14" fmla="*/ 655587 w 3077489"/>
                <a:gd name="connsiteY14" fmla="*/ 0 h 245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7489" h="2452447">
                  <a:moveTo>
                    <a:pt x="655587" y="0"/>
                  </a:moveTo>
                  <a:lnTo>
                    <a:pt x="3077489" y="2"/>
                  </a:lnTo>
                  <a:lnTo>
                    <a:pt x="3077489" y="20439"/>
                  </a:lnTo>
                  <a:lnTo>
                    <a:pt x="3055422" y="41547"/>
                  </a:lnTo>
                  <a:cubicBezTo>
                    <a:pt x="3016981" y="86239"/>
                    <a:pt x="2984275" y="164499"/>
                    <a:pt x="2961458" y="264077"/>
                  </a:cubicBezTo>
                  <a:lnTo>
                    <a:pt x="2952980" y="310127"/>
                  </a:lnTo>
                  <a:lnTo>
                    <a:pt x="2501913" y="2268307"/>
                  </a:lnTo>
                  <a:cubicBezTo>
                    <a:pt x="2494034" y="2302514"/>
                    <a:pt x="2487516" y="2338263"/>
                    <a:pt x="2482325" y="2375001"/>
                  </a:cubicBezTo>
                  <a:lnTo>
                    <a:pt x="2474325" y="2452447"/>
                  </a:lnTo>
                  <a:lnTo>
                    <a:pt x="0" y="2452447"/>
                  </a:lnTo>
                  <a:lnTo>
                    <a:pt x="8000" y="2375001"/>
                  </a:lnTo>
                  <a:cubicBezTo>
                    <a:pt x="13192" y="2338263"/>
                    <a:pt x="19709" y="2302514"/>
                    <a:pt x="27588" y="2268307"/>
                  </a:cubicBezTo>
                  <a:lnTo>
                    <a:pt x="478656" y="310127"/>
                  </a:lnTo>
                  <a:lnTo>
                    <a:pt x="487133" y="264077"/>
                  </a:lnTo>
                  <a:cubicBezTo>
                    <a:pt x="523640" y="104752"/>
                    <a:pt x="585465" y="2"/>
                    <a:pt x="655587" y="0"/>
                  </a:cubicBezTo>
                  <a:close/>
                </a:path>
              </a:pathLst>
            </a:custGeom>
            <a:solidFill>
              <a:schemeClr val="accent1"/>
            </a:solidFill>
            <a:ln>
              <a:noFill/>
            </a:ln>
            <a:effectLst>
              <a:innerShdw blurRad="63500" dist="101600" dir="16200000">
                <a:schemeClr val="accent1">
                  <a:lumMod val="60000"/>
                  <a:lumOff val="4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Corbel" panose="020B0503020204020204" pitchFamily="34" charset="0"/>
              </a:endParaRPr>
            </a:p>
          </p:txBody>
        </p:sp>
        <p:sp>
          <p:nvSpPr>
            <p:cNvPr id="17" name="Flowchart: Data 16">
              <a:extLst>
                <a:ext uri="{FF2B5EF4-FFF2-40B4-BE49-F238E27FC236}">
                  <a16:creationId xmlns:a16="http://schemas.microsoft.com/office/drawing/2014/main" id="{39B84CF0-0313-154F-0811-25F5C5F161AE}"/>
                </a:ext>
              </a:extLst>
            </p:cNvPr>
            <p:cNvSpPr/>
            <p:nvPr/>
          </p:nvSpPr>
          <p:spPr>
            <a:xfrm>
              <a:off x="8019211" y="4683674"/>
              <a:ext cx="1473200" cy="1473200"/>
            </a:xfrm>
            <a:prstGeom prst="flowChartInputOut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sz="1350" dirty="0">
                <a:latin typeface="Corbel" panose="020B0503020204020204" pitchFamily="34" charset="0"/>
              </a:endParaRPr>
            </a:p>
          </p:txBody>
        </p:sp>
        <p:sp>
          <p:nvSpPr>
            <p:cNvPr id="16" name="Rectangle 41">
              <a:extLst>
                <a:ext uri="{FF2B5EF4-FFF2-40B4-BE49-F238E27FC236}">
                  <a16:creationId xmlns:a16="http://schemas.microsoft.com/office/drawing/2014/main" id="{B5A2C781-4DD8-0F6E-A806-6FEE5A8F8ED5}"/>
                </a:ext>
              </a:extLst>
            </p:cNvPr>
            <p:cNvSpPr>
              <a:spLocks/>
            </p:cNvSpPr>
            <p:nvPr/>
          </p:nvSpPr>
          <p:spPr bwMode="auto">
            <a:xfrm>
              <a:off x="7391538" y="6213972"/>
              <a:ext cx="2081768" cy="60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Kyle </a:t>
              </a:r>
            </a:p>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Dashboard</a:t>
              </a:r>
            </a:p>
          </p:txBody>
        </p:sp>
      </p:grpSp>
      <p:grpSp>
        <p:nvGrpSpPr>
          <p:cNvPr id="19" name="Group 18">
            <a:extLst>
              <a:ext uri="{FF2B5EF4-FFF2-40B4-BE49-F238E27FC236}">
                <a16:creationId xmlns:a16="http://schemas.microsoft.com/office/drawing/2014/main" id="{5C78F718-3D8B-F999-7405-FF8C96F23DE2}"/>
              </a:ext>
            </a:extLst>
          </p:cNvPr>
          <p:cNvGrpSpPr/>
          <p:nvPr/>
        </p:nvGrpSpPr>
        <p:grpSpPr>
          <a:xfrm>
            <a:off x="6599645" y="1090290"/>
            <a:ext cx="2021789" cy="2754186"/>
            <a:chOff x="9496282" y="4444839"/>
            <a:chExt cx="2695719" cy="2452447"/>
          </a:xfrm>
        </p:grpSpPr>
        <p:sp>
          <p:nvSpPr>
            <p:cNvPr id="20" name="Freeform: Shape 19">
              <a:extLst>
                <a:ext uri="{FF2B5EF4-FFF2-40B4-BE49-F238E27FC236}">
                  <a16:creationId xmlns:a16="http://schemas.microsoft.com/office/drawing/2014/main" id="{F72F3430-DC31-8A54-78AB-8FA36EC765AC}"/>
                </a:ext>
              </a:extLst>
            </p:cNvPr>
            <p:cNvSpPr/>
            <p:nvPr/>
          </p:nvSpPr>
          <p:spPr>
            <a:xfrm>
              <a:off x="9496282" y="4444839"/>
              <a:ext cx="2695719" cy="2452447"/>
            </a:xfrm>
            <a:custGeom>
              <a:avLst/>
              <a:gdLst>
                <a:gd name="connsiteX0" fmla="*/ 655587 w 2695719"/>
                <a:gd name="connsiteY0" fmla="*/ 0 h 2452447"/>
                <a:gd name="connsiteX1" fmla="*/ 2695719 w 2695719"/>
                <a:gd name="connsiteY1" fmla="*/ 2 h 2452447"/>
                <a:gd name="connsiteX2" fmla="*/ 2695719 w 2695719"/>
                <a:gd name="connsiteY2" fmla="*/ 2452447 h 2452447"/>
                <a:gd name="connsiteX3" fmla="*/ 0 w 2695719"/>
                <a:gd name="connsiteY3" fmla="*/ 2452447 h 2452447"/>
                <a:gd name="connsiteX4" fmla="*/ 8000 w 2695719"/>
                <a:gd name="connsiteY4" fmla="*/ 2375001 h 2452447"/>
                <a:gd name="connsiteX5" fmla="*/ 27588 w 2695719"/>
                <a:gd name="connsiteY5" fmla="*/ 2268307 h 2452447"/>
                <a:gd name="connsiteX6" fmla="*/ 478655 w 2695719"/>
                <a:gd name="connsiteY6" fmla="*/ 310127 h 2452447"/>
                <a:gd name="connsiteX7" fmla="*/ 487133 w 2695719"/>
                <a:gd name="connsiteY7" fmla="*/ 264077 h 2452447"/>
                <a:gd name="connsiteX8" fmla="*/ 655587 w 2695719"/>
                <a:gd name="connsiteY8" fmla="*/ 0 h 245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5719" h="2452447">
                  <a:moveTo>
                    <a:pt x="655587" y="0"/>
                  </a:moveTo>
                  <a:lnTo>
                    <a:pt x="2695719" y="2"/>
                  </a:lnTo>
                  <a:lnTo>
                    <a:pt x="2695719" y="2452447"/>
                  </a:lnTo>
                  <a:lnTo>
                    <a:pt x="0" y="2452447"/>
                  </a:lnTo>
                  <a:lnTo>
                    <a:pt x="8000" y="2375001"/>
                  </a:lnTo>
                  <a:cubicBezTo>
                    <a:pt x="13191" y="2338263"/>
                    <a:pt x="19709" y="2302514"/>
                    <a:pt x="27588" y="2268307"/>
                  </a:cubicBezTo>
                  <a:lnTo>
                    <a:pt x="478655" y="310127"/>
                  </a:lnTo>
                  <a:lnTo>
                    <a:pt x="487133" y="264077"/>
                  </a:lnTo>
                  <a:cubicBezTo>
                    <a:pt x="523640" y="104752"/>
                    <a:pt x="585464" y="2"/>
                    <a:pt x="655587" y="0"/>
                  </a:cubicBezTo>
                  <a:close/>
                </a:path>
              </a:pathLst>
            </a:custGeom>
            <a:solidFill>
              <a:schemeClr val="accent1">
                <a:lumMod val="75000"/>
              </a:schemeClr>
            </a:solidFill>
            <a:ln>
              <a:noFill/>
            </a:ln>
            <a:effectLst>
              <a:innerShdw blurRad="63500" dist="101600" dir="16200000">
                <a:schemeClr val="accent1">
                  <a:lumMod val="60000"/>
                  <a:lumOff val="4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Corbel" panose="020B0503020204020204" pitchFamily="34" charset="0"/>
              </a:endParaRPr>
            </a:p>
          </p:txBody>
        </p:sp>
        <p:sp>
          <p:nvSpPr>
            <p:cNvPr id="23" name="Flowchart: Data 22">
              <a:extLst>
                <a:ext uri="{FF2B5EF4-FFF2-40B4-BE49-F238E27FC236}">
                  <a16:creationId xmlns:a16="http://schemas.microsoft.com/office/drawing/2014/main" id="{CE59583F-5C3C-0CEB-49D6-580DEB6DAAF5}"/>
                </a:ext>
              </a:extLst>
            </p:cNvPr>
            <p:cNvSpPr/>
            <p:nvPr/>
          </p:nvSpPr>
          <p:spPr>
            <a:xfrm>
              <a:off x="10269762" y="4683675"/>
              <a:ext cx="1473200" cy="1473200"/>
            </a:xfrm>
            <a:prstGeom prst="flowChartInputOut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sz="1350" dirty="0">
                <a:latin typeface="Corbel" panose="020B0503020204020204" pitchFamily="34" charset="0"/>
              </a:endParaRPr>
            </a:p>
          </p:txBody>
        </p:sp>
        <p:sp>
          <p:nvSpPr>
            <p:cNvPr id="22" name="Rectangle 41">
              <a:extLst>
                <a:ext uri="{FF2B5EF4-FFF2-40B4-BE49-F238E27FC236}">
                  <a16:creationId xmlns:a16="http://schemas.microsoft.com/office/drawing/2014/main" id="{CF9AA219-EA3E-51F3-C4F1-AD10D83E1AF9}"/>
                </a:ext>
              </a:extLst>
            </p:cNvPr>
            <p:cNvSpPr>
              <a:spLocks/>
            </p:cNvSpPr>
            <p:nvPr/>
          </p:nvSpPr>
          <p:spPr bwMode="auto">
            <a:xfrm>
              <a:off x="9758764" y="6213972"/>
              <a:ext cx="2081768" cy="60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20000"/>
                </a:lnSpc>
              </a:pPr>
              <a:r>
                <a:rPr lang="en-US" sz="1500" dirty="0" err="1">
                  <a:solidFill>
                    <a:schemeClr val="bg1"/>
                  </a:solidFill>
                  <a:latin typeface="Corbel" panose="020B0503020204020204" pitchFamily="34" charset="0"/>
                  <a:ea typeface="Helvetica Light" charset="0"/>
                  <a:cs typeface="Helvetica Light" charset="0"/>
                  <a:sym typeface="Montserrat-Regular" charset="0"/>
                </a:rPr>
                <a:t>Sied</a:t>
              </a:r>
              <a:r>
                <a:rPr lang="en-US" sz="1500" dirty="0">
                  <a:solidFill>
                    <a:schemeClr val="bg1"/>
                  </a:solidFill>
                  <a:latin typeface="Corbel" panose="020B0503020204020204" pitchFamily="34" charset="0"/>
                  <a:ea typeface="Helvetica Light" charset="0"/>
                  <a:cs typeface="Helvetica Light" charset="0"/>
                  <a:sym typeface="Montserrat-Regular" charset="0"/>
                </a:rPr>
                <a:t> </a:t>
              </a:r>
            </a:p>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Machine Learning</a:t>
              </a:r>
            </a:p>
            <a:p>
              <a:pPr algn="ctr">
                <a:lnSpc>
                  <a:spcPct val="120000"/>
                </a:lnSpc>
              </a:pPr>
              <a:endParaRPr lang="en-US" sz="1500" dirty="0">
                <a:solidFill>
                  <a:schemeClr val="bg1"/>
                </a:solidFill>
                <a:latin typeface="Corbel" panose="020B0503020204020204" pitchFamily="34" charset="0"/>
                <a:ea typeface="Helvetica Light" charset="0"/>
                <a:cs typeface="Helvetica Light" charset="0"/>
                <a:sym typeface="Montserrat-Regular" charset="0"/>
              </a:endParaRPr>
            </a:p>
          </p:txBody>
        </p:sp>
      </p:grpSp>
      <p:grpSp>
        <p:nvGrpSpPr>
          <p:cNvPr id="31" name="Group 30">
            <a:extLst>
              <a:ext uri="{FF2B5EF4-FFF2-40B4-BE49-F238E27FC236}">
                <a16:creationId xmlns:a16="http://schemas.microsoft.com/office/drawing/2014/main" id="{8DECBBA6-8905-0494-BC44-B1F4A2A68FC1}"/>
              </a:ext>
            </a:extLst>
          </p:cNvPr>
          <p:cNvGrpSpPr/>
          <p:nvPr/>
        </p:nvGrpSpPr>
        <p:grpSpPr>
          <a:xfrm>
            <a:off x="142312" y="1094301"/>
            <a:ext cx="2308117" cy="2754188"/>
            <a:chOff x="2388721" y="4444839"/>
            <a:chExt cx="3077489" cy="2452448"/>
          </a:xfrm>
        </p:grpSpPr>
        <p:sp>
          <p:nvSpPr>
            <p:cNvPr id="32" name="Freeform: Shape 31">
              <a:extLst>
                <a:ext uri="{FF2B5EF4-FFF2-40B4-BE49-F238E27FC236}">
                  <a16:creationId xmlns:a16="http://schemas.microsoft.com/office/drawing/2014/main" id="{B6EF32D6-CDBF-918B-9F75-EB8D23380B26}"/>
                </a:ext>
              </a:extLst>
            </p:cNvPr>
            <p:cNvSpPr/>
            <p:nvPr/>
          </p:nvSpPr>
          <p:spPr>
            <a:xfrm>
              <a:off x="2388721" y="4444839"/>
              <a:ext cx="3077489" cy="2452448"/>
            </a:xfrm>
            <a:custGeom>
              <a:avLst/>
              <a:gdLst>
                <a:gd name="connsiteX0" fmla="*/ 655587 w 3077489"/>
                <a:gd name="connsiteY0" fmla="*/ 0 h 2452448"/>
                <a:gd name="connsiteX1" fmla="*/ 3077489 w 3077489"/>
                <a:gd name="connsiteY1" fmla="*/ 2 h 2452448"/>
                <a:gd name="connsiteX2" fmla="*/ 3077489 w 3077489"/>
                <a:gd name="connsiteY2" fmla="*/ 19449 h 2452448"/>
                <a:gd name="connsiteX3" fmla="*/ 3054388 w 3077489"/>
                <a:gd name="connsiteY3" fmla="*/ 41547 h 2452448"/>
                <a:gd name="connsiteX4" fmla="*/ 2960423 w 3077489"/>
                <a:gd name="connsiteY4" fmla="*/ 264077 h 2452448"/>
                <a:gd name="connsiteX5" fmla="*/ 2951946 w 3077489"/>
                <a:gd name="connsiteY5" fmla="*/ 310127 h 2452448"/>
                <a:gd name="connsiteX6" fmla="*/ 2500878 w 3077489"/>
                <a:gd name="connsiteY6" fmla="*/ 2268307 h 2452448"/>
                <a:gd name="connsiteX7" fmla="*/ 2481290 w 3077489"/>
                <a:gd name="connsiteY7" fmla="*/ 2375001 h 2452448"/>
                <a:gd name="connsiteX8" fmla="*/ 2473290 w 3077489"/>
                <a:gd name="connsiteY8" fmla="*/ 2452447 h 2452448"/>
                <a:gd name="connsiteX9" fmla="*/ 3077489 w 3077489"/>
                <a:gd name="connsiteY9" fmla="*/ 2452447 h 2452448"/>
                <a:gd name="connsiteX10" fmla="*/ 3077489 w 3077489"/>
                <a:gd name="connsiteY10" fmla="*/ 2452448 h 2452448"/>
                <a:gd name="connsiteX11" fmla="*/ 0 w 3077489"/>
                <a:gd name="connsiteY11" fmla="*/ 2452448 h 2452448"/>
                <a:gd name="connsiteX12" fmla="*/ 8000 w 3077489"/>
                <a:gd name="connsiteY12" fmla="*/ 2375002 h 2452448"/>
                <a:gd name="connsiteX13" fmla="*/ 27588 w 3077489"/>
                <a:gd name="connsiteY13" fmla="*/ 2268308 h 2452448"/>
                <a:gd name="connsiteX14" fmla="*/ 478656 w 3077489"/>
                <a:gd name="connsiteY14" fmla="*/ 310127 h 2452448"/>
                <a:gd name="connsiteX15" fmla="*/ 487133 w 3077489"/>
                <a:gd name="connsiteY15" fmla="*/ 264078 h 2452448"/>
                <a:gd name="connsiteX16" fmla="*/ 655587 w 3077489"/>
                <a:gd name="connsiteY16" fmla="*/ 0 h 24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7489" h="2452448">
                  <a:moveTo>
                    <a:pt x="655587" y="0"/>
                  </a:moveTo>
                  <a:lnTo>
                    <a:pt x="3077489" y="2"/>
                  </a:lnTo>
                  <a:lnTo>
                    <a:pt x="3077489" y="19449"/>
                  </a:lnTo>
                  <a:lnTo>
                    <a:pt x="3054388" y="41547"/>
                  </a:lnTo>
                  <a:cubicBezTo>
                    <a:pt x="3015947" y="86239"/>
                    <a:pt x="2983240" y="164499"/>
                    <a:pt x="2960423" y="264077"/>
                  </a:cubicBezTo>
                  <a:lnTo>
                    <a:pt x="2951946" y="310127"/>
                  </a:lnTo>
                  <a:lnTo>
                    <a:pt x="2500878" y="2268307"/>
                  </a:lnTo>
                  <a:cubicBezTo>
                    <a:pt x="2492999" y="2302514"/>
                    <a:pt x="2486482" y="2338263"/>
                    <a:pt x="2481290" y="2375001"/>
                  </a:cubicBezTo>
                  <a:lnTo>
                    <a:pt x="2473290" y="2452447"/>
                  </a:lnTo>
                  <a:lnTo>
                    <a:pt x="3077489" y="2452447"/>
                  </a:lnTo>
                  <a:lnTo>
                    <a:pt x="3077489" y="2452448"/>
                  </a:lnTo>
                  <a:lnTo>
                    <a:pt x="0" y="2452448"/>
                  </a:lnTo>
                  <a:lnTo>
                    <a:pt x="8000" y="2375002"/>
                  </a:lnTo>
                  <a:cubicBezTo>
                    <a:pt x="13192" y="2338264"/>
                    <a:pt x="19709" y="2302515"/>
                    <a:pt x="27588" y="2268308"/>
                  </a:cubicBezTo>
                  <a:lnTo>
                    <a:pt x="478656" y="310127"/>
                  </a:lnTo>
                  <a:lnTo>
                    <a:pt x="487133" y="264078"/>
                  </a:lnTo>
                  <a:cubicBezTo>
                    <a:pt x="523640" y="104752"/>
                    <a:pt x="585465" y="2"/>
                    <a:pt x="655587" y="0"/>
                  </a:cubicBezTo>
                  <a:close/>
                </a:path>
              </a:pathLst>
            </a:custGeom>
            <a:solidFill>
              <a:schemeClr val="accent1"/>
            </a:solidFill>
            <a:ln>
              <a:noFill/>
            </a:ln>
            <a:effectLst>
              <a:innerShdw blurRad="63500" dist="101600" dir="16200000">
                <a:schemeClr val="accent1">
                  <a:lumMod val="60000"/>
                  <a:lumOff val="4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Corbel" panose="020B0503020204020204" pitchFamily="34" charset="0"/>
              </a:endParaRPr>
            </a:p>
          </p:txBody>
        </p:sp>
        <p:sp>
          <p:nvSpPr>
            <p:cNvPr id="35" name="Flowchart: Data 34">
              <a:extLst>
                <a:ext uri="{FF2B5EF4-FFF2-40B4-BE49-F238E27FC236}">
                  <a16:creationId xmlns:a16="http://schemas.microsoft.com/office/drawing/2014/main" id="{FD10F691-2073-4A35-05BD-AF4807906DA1}"/>
                </a:ext>
              </a:extLst>
            </p:cNvPr>
            <p:cNvSpPr/>
            <p:nvPr/>
          </p:nvSpPr>
          <p:spPr>
            <a:xfrm>
              <a:off x="3190866" y="4683675"/>
              <a:ext cx="1473200" cy="1473200"/>
            </a:xfrm>
            <a:prstGeom prst="flowChartInputOut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sz="1350" dirty="0">
                <a:latin typeface="Corbel" panose="020B0503020204020204" pitchFamily="34" charset="0"/>
              </a:endParaRPr>
            </a:p>
          </p:txBody>
        </p:sp>
        <p:sp>
          <p:nvSpPr>
            <p:cNvPr id="34" name="Rectangle 41">
              <a:extLst>
                <a:ext uri="{FF2B5EF4-FFF2-40B4-BE49-F238E27FC236}">
                  <a16:creationId xmlns:a16="http://schemas.microsoft.com/office/drawing/2014/main" id="{E6E2114B-97DE-0835-FBE5-4CF1E107D855}"/>
                </a:ext>
              </a:extLst>
            </p:cNvPr>
            <p:cNvSpPr>
              <a:spLocks/>
            </p:cNvSpPr>
            <p:nvPr/>
          </p:nvSpPr>
          <p:spPr bwMode="auto">
            <a:xfrm>
              <a:off x="2657088" y="6213972"/>
              <a:ext cx="2081768" cy="60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Diana</a:t>
              </a:r>
            </a:p>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PPT and Dashboard</a:t>
              </a:r>
            </a:p>
          </p:txBody>
        </p:sp>
      </p:grpSp>
    </p:spTree>
    <p:extLst>
      <p:ext uri="{BB962C8B-B14F-4D97-AF65-F5344CB8AC3E}">
        <p14:creationId xmlns:p14="http://schemas.microsoft.com/office/powerpoint/2010/main" val="4028399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964" y="144206"/>
            <a:ext cx="4365036" cy="1657350"/>
          </a:xfrm>
          <a:prstGeom prst="rect">
            <a:avLst/>
          </a:prstGeom>
        </p:spPr>
      </p:pic>
      <p:sp>
        <p:nvSpPr>
          <p:cNvPr id="46" name="Text Placeholder 45"/>
          <p:cNvSpPr>
            <a:spLocks noGrp="1"/>
          </p:cNvSpPr>
          <p:nvPr>
            <p:ph type="body" sz="quarter" idx="15"/>
          </p:nvPr>
        </p:nvSpPr>
        <p:spPr>
          <a:xfrm>
            <a:off x="3352800" y="4594403"/>
            <a:ext cx="5486400" cy="569220"/>
          </a:xfrm>
        </p:spPr>
        <p:txBody>
          <a:bodyPr>
            <a:normAutofit/>
          </a:bodyPr>
          <a:lstStyle/>
          <a:p>
            <a:pPr lvl="0"/>
            <a:r>
              <a:rPr lang="en-US" dirty="0">
                <a:solidFill>
                  <a:schemeClr val="bg1">
                    <a:lumMod val="10000"/>
                  </a:schemeClr>
                </a:solidFill>
              </a:rPr>
              <a:t>Dashboard</a:t>
            </a:r>
          </a:p>
          <a:p>
            <a:endParaRPr lang="en-US" dirty="0">
              <a:solidFill>
                <a:schemeClr val="bg1">
                  <a:lumMod val="10000"/>
                </a:schemeClr>
              </a:solidFill>
            </a:endParaRPr>
          </a:p>
        </p:txBody>
      </p:sp>
      <p:sp>
        <p:nvSpPr>
          <p:cNvPr id="41" name="Text Placeholder 40"/>
          <p:cNvSpPr>
            <a:spLocks noGrp="1"/>
          </p:cNvSpPr>
          <p:nvPr>
            <p:ph type="body" sz="quarter" idx="16"/>
          </p:nvPr>
        </p:nvSpPr>
        <p:spPr/>
        <p:txBody>
          <a:bodyPr>
            <a:normAutofit/>
          </a:bodyPr>
          <a:lstStyle/>
          <a:p>
            <a:pPr lvl="0"/>
            <a:r>
              <a:rPr lang="en-US" dirty="0">
                <a:solidFill>
                  <a:schemeClr val="bg1">
                    <a:lumMod val="10000"/>
                  </a:schemeClr>
                </a:solidFill>
              </a:rPr>
              <a:t>Project Background, Topic and Data Sources</a:t>
            </a:r>
          </a:p>
        </p:txBody>
      </p:sp>
      <p:sp>
        <p:nvSpPr>
          <p:cNvPr id="42" name="Text Placeholder 41"/>
          <p:cNvSpPr>
            <a:spLocks noGrp="1"/>
          </p:cNvSpPr>
          <p:nvPr>
            <p:ph type="body" sz="quarter" idx="17"/>
          </p:nvPr>
        </p:nvSpPr>
        <p:spPr>
          <a:xfrm>
            <a:off x="3352800" y="3905942"/>
            <a:ext cx="5486400" cy="838200"/>
          </a:xfrm>
        </p:spPr>
        <p:txBody>
          <a:bodyPr>
            <a:normAutofit/>
          </a:bodyPr>
          <a:lstStyle/>
          <a:p>
            <a:pPr lvl="0"/>
            <a:r>
              <a:rPr lang="en-US" dirty="0">
                <a:solidFill>
                  <a:schemeClr val="bg1">
                    <a:lumMod val="10000"/>
                  </a:schemeClr>
                </a:solidFill>
              </a:rPr>
              <a:t>Data Exploration, Database , Machine Learning</a:t>
            </a:r>
          </a:p>
          <a:p>
            <a:endParaRPr lang="en-US" dirty="0">
              <a:solidFill>
                <a:schemeClr val="bg1">
                  <a:lumMod val="10000"/>
                </a:schemeClr>
              </a:solidFill>
            </a:endParaRPr>
          </a:p>
        </p:txBody>
      </p:sp>
      <p:sp>
        <p:nvSpPr>
          <p:cNvPr id="43" name="Text Placeholder 42"/>
          <p:cNvSpPr>
            <a:spLocks noGrp="1"/>
          </p:cNvSpPr>
          <p:nvPr>
            <p:ph type="body" sz="quarter" idx="18"/>
          </p:nvPr>
        </p:nvSpPr>
        <p:spPr>
          <a:xfrm>
            <a:off x="3427752" y="5246312"/>
            <a:ext cx="5486400" cy="838200"/>
          </a:xfrm>
        </p:spPr>
        <p:txBody>
          <a:bodyPr>
            <a:normAutofit fontScale="92500" lnSpcReduction="20000"/>
          </a:bodyPr>
          <a:lstStyle/>
          <a:p>
            <a:pPr lvl="0"/>
            <a:r>
              <a:rPr lang="en-US" dirty="0">
                <a:solidFill>
                  <a:schemeClr val="bg1">
                    <a:lumMod val="10000"/>
                  </a:schemeClr>
                </a:solidFill>
              </a:rPr>
              <a:t>Finding, </a:t>
            </a:r>
          </a:p>
          <a:p>
            <a:pPr lvl="0"/>
            <a:r>
              <a:rPr lang="en-US" dirty="0">
                <a:solidFill>
                  <a:schemeClr val="bg1">
                    <a:lumMod val="10000"/>
                  </a:schemeClr>
                </a:solidFill>
              </a:rPr>
              <a:t>Questions Answered,</a:t>
            </a:r>
          </a:p>
          <a:p>
            <a:pPr lvl="0"/>
            <a:r>
              <a:rPr lang="en-US" dirty="0">
                <a:solidFill>
                  <a:schemeClr val="bg1">
                    <a:lumMod val="10000"/>
                  </a:schemeClr>
                </a:solidFill>
              </a:rPr>
              <a:t> What we would do differently</a:t>
            </a:r>
          </a:p>
          <a:p>
            <a:endParaRPr lang="en-US" dirty="0">
              <a:solidFill>
                <a:schemeClr val="bg1">
                  <a:lumMod val="10000"/>
                </a:schemeClr>
              </a:solidFill>
            </a:endParaRPr>
          </a:p>
        </p:txBody>
      </p:sp>
      <p:sp>
        <p:nvSpPr>
          <p:cNvPr id="8" name="Text Placeholder 7"/>
          <p:cNvSpPr>
            <a:spLocks noGrp="1"/>
          </p:cNvSpPr>
          <p:nvPr>
            <p:ph type="body" sz="quarter" idx="13"/>
          </p:nvPr>
        </p:nvSpPr>
        <p:spPr/>
        <p:txBody>
          <a:bodyPr>
            <a:normAutofit/>
          </a:bodyPr>
          <a:lstStyle/>
          <a:p>
            <a:r>
              <a:rPr lang="en-US" dirty="0">
                <a:solidFill>
                  <a:schemeClr val="bg1">
                    <a:lumMod val="10000"/>
                  </a:schemeClr>
                </a:solidFill>
              </a:rPr>
              <a:t>A second line of text could go here</a:t>
            </a:r>
          </a:p>
        </p:txBody>
      </p:sp>
      <p:sp>
        <p:nvSpPr>
          <p:cNvPr id="7" name="Title 6"/>
          <p:cNvSpPr>
            <a:spLocks noGrp="1"/>
          </p:cNvSpPr>
          <p:nvPr>
            <p:ph type="title"/>
          </p:nvPr>
        </p:nvSpPr>
        <p:spPr>
          <a:xfrm>
            <a:off x="328863" y="1528191"/>
            <a:ext cx="6477000" cy="944563"/>
          </a:xfrm>
        </p:spPr>
        <p:txBody>
          <a:bodyPr/>
          <a:lstStyle/>
          <a:p>
            <a:r>
              <a:rPr lang="en-US" dirty="0"/>
              <a:t>Summary Layout</a:t>
            </a:r>
          </a:p>
        </p:txBody>
      </p:sp>
      <p:grpSp>
        <p:nvGrpSpPr>
          <p:cNvPr id="14" name="Group 13"/>
          <p:cNvGrpSpPr/>
          <p:nvPr/>
        </p:nvGrpSpPr>
        <p:grpSpPr>
          <a:xfrm>
            <a:off x="2057400" y="3242627"/>
            <a:ext cx="1296650" cy="457200"/>
            <a:chOff x="4648200" y="2286000"/>
            <a:chExt cx="1296650" cy="609600"/>
          </a:xfrm>
        </p:grpSpPr>
        <p:sp>
          <p:nvSpPr>
            <p:cNvPr id="15" name="Pentagon 14"/>
            <p:cNvSpPr/>
            <p:nvPr/>
          </p:nvSpPr>
          <p:spPr>
            <a:xfrm>
              <a:off x="4648200" y="2286000"/>
              <a:ext cx="914400" cy="609600"/>
            </a:xfrm>
            <a:prstGeom prst="ellipse">
              <a:avLst/>
            </a:prstGeom>
            <a:solidFill>
              <a:schemeClr val="accent1">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latin typeface="Perpetua" pitchFamily="18" charset="0"/>
                </a:rPr>
                <a:t>1</a:t>
              </a:r>
            </a:p>
          </p:txBody>
        </p:sp>
        <p:sp>
          <p:nvSpPr>
            <p:cNvPr id="16" name="Chevron 15"/>
            <p:cNvSpPr/>
            <p:nvPr/>
          </p:nvSpPr>
          <p:spPr>
            <a:xfrm>
              <a:off x="5563850" y="2408420"/>
              <a:ext cx="381000" cy="334780"/>
            </a:xfrm>
            <a:prstGeom prst="ellipse">
              <a:avLst/>
            </a:prstGeom>
            <a:solidFill>
              <a:schemeClr val="accent2">
                <a:lumMod val="40000"/>
                <a:lumOff val="60000"/>
                <a:alpha val="48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bg2">
                      <a:lumMod val="75000"/>
                    </a:schemeClr>
                  </a:solidFill>
                </a:ln>
                <a:solidFill>
                  <a:schemeClr val="accent6">
                    <a:lumMod val="20000"/>
                    <a:lumOff val="80000"/>
                  </a:schemeClr>
                </a:solidFill>
              </a:endParaRPr>
            </a:p>
          </p:txBody>
        </p:sp>
      </p:grpSp>
      <p:grpSp>
        <p:nvGrpSpPr>
          <p:cNvPr id="17" name="Group 16"/>
          <p:cNvGrpSpPr/>
          <p:nvPr/>
        </p:nvGrpSpPr>
        <p:grpSpPr>
          <a:xfrm>
            <a:off x="2057400" y="3928427"/>
            <a:ext cx="1296650" cy="457200"/>
            <a:chOff x="4648200" y="2286000"/>
            <a:chExt cx="1296650" cy="609600"/>
          </a:xfrm>
        </p:grpSpPr>
        <p:sp>
          <p:nvSpPr>
            <p:cNvPr id="18" name="Rounded Rectangle 13"/>
            <p:cNvSpPr/>
            <p:nvPr/>
          </p:nvSpPr>
          <p:spPr>
            <a:xfrm>
              <a:off x="4648200" y="2286000"/>
              <a:ext cx="914400" cy="609600"/>
            </a:xfrm>
            <a:prstGeom prst="ellipse">
              <a:avLst/>
            </a:prstGeom>
            <a:solidFill>
              <a:schemeClr val="accent1">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latin typeface="Perpetua" pitchFamily="18" charset="0"/>
                </a:rPr>
                <a:t>2</a:t>
              </a:r>
            </a:p>
          </p:txBody>
        </p:sp>
        <p:sp>
          <p:nvSpPr>
            <p:cNvPr id="19" name="Right Arrow 14"/>
            <p:cNvSpPr/>
            <p:nvPr/>
          </p:nvSpPr>
          <p:spPr>
            <a:xfrm>
              <a:off x="5563850" y="2408420"/>
              <a:ext cx="381000" cy="338328"/>
            </a:xfrm>
            <a:prstGeom prst="ellipse">
              <a:avLst/>
            </a:prstGeom>
            <a:solidFill>
              <a:schemeClr val="accent2">
                <a:lumMod val="60000"/>
                <a:lumOff val="40000"/>
                <a:alpha val="48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endParaRPr>
            </a:p>
          </p:txBody>
        </p:sp>
      </p:grpSp>
      <p:grpSp>
        <p:nvGrpSpPr>
          <p:cNvPr id="20" name="Group 19"/>
          <p:cNvGrpSpPr/>
          <p:nvPr/>
        </p:nvGrpSpPr>
        <p:grpSpPr>
          <a:xfrm>
            <a:off x="2057400" y="4626800"/>
            <a:ext cx="1296650" cy="457200"/>
            <a:chOff x="4648200" y="2286000"/>
            <a:chExt cx="1296650" cy="609600"/>
          </a:xfrm>
        </p:grpSpPr>
        <p:sp>
          <p:nvSpPr>
            <p:cNvPr id="21" name="Rounded Rectangle 16"/>
            <p:cNvSpPr/>
            <p:nvPr/>
          </p:nvSpPr>
          <p:spPr>
            <a:xfrm>
              <a:off x="4648200" y="2286000"/>
              <a:ext cx="914400" cy="609600"/>
            </a:xfrm>
            <a:prstGeom prst="ellipse">
              <a:avLst/>
            </a:prstGeom>
            <a:solidFill>
              <a:schemeClr val="accent1">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latin typeface="Perpetua" pitchFamily="18" charset="0"/>
                </a:rPr>
                <a:t>3</a:t>
              </a:r>
            </a:p>
          </p:txBody>
        </p:sp>
        <p:sp>
          <p:nvSpPr>
            <p:cNvPr id="22" name="Right Arrow 17"/>
            <p:cNvSpPr/>
            <p:nvPr/>
          </p:nvSpPr>
          <p:spPr>
            <a:xfrm>
              <a:off x="5563850" y="2438400"/>
              <a:ext cx="381000" cy="338328"/>
            </a:xfrm>
            <a:prstGeom prst="ellipse">
              <a:avLst/>
            </a:prstGeom>
            <a:solidFill>
              <a:schemeClr val="accent2">
                <a:lumMod val="75000"/>
                <a:alpha val="48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bg2">
                      <a:lumMod val="75000"/>
                    </a:schemeClr>
                  </a:solidFill>
                </a:ln>
                <a:solidFill>
                  <a:schemeClr val="accent6">
                    <a:lumMod val="20000"/>
                    <a:lumOff val="80000"/>
                  </a:schemeClr>
                </a:solidFill>
              </a:endParaRPr>
            </a:p>
          </p:txBody>
        </p:sp>
      </p:grpSp>
      <p:grpSp>
        <p:nvGrpSpPr>
          <p:cNvPr id="23" name="Group 22"/>
          <p:cNvGrpSpPr/>
          <p:nvPr/>
        </p:nvGrpSpPr>
        <p:grpSpPr>
          <a:xfrm>
            <a:off x="2058650" y="5300027"/>
            <a:ext cx="1296650" cy="457200"/>
            <a:chOff x="4648200" y="2286000"/>
            <a:chExt cx="1296650" cy="609600"/>
          </a:xfrm>
        </p:grpSpPr>
        <p:sp>
          <p:nvSpPr>
            <p:cNvPr id="24" name="Pentagon 23"/>
            <p:cNvSpPr/>
            <p:nvPr/>
          </p:nvSpPr>
          <p:spPr>
            <a:xfrm>
              <a:off x="4648200" y="2286000"/>
              <a:ext cx="914400" cy="609600"/>
            </a:xfrm>
            <a:prstGeom prst="ellipse">
              <a:avLst/>
            </a:prstGeom>
            <a:solidFill>
              <a:schemeClr val="accent1">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latin typeface="Perpetua" pitchFamily="18" charset="0"/>
                </a:rPr>
                <a:t>4</a:t>
              </a:r>
            </a:p>
          </p:txBody>
        </p:sp>
        <p:sp>
          <p:nvSpPr>
            <p:cNvPr id="25" name="Chevron 24"/>
            <p:cNvSpPr/>
            <p:nvPr/>
          </p:nvSpPr>
          <p:spPr>
            <a:xfrm>
              <a:off x="5563850" y="2438400"/>
              <a:ext cx="381000" cy="334780"/>
            </a:xfrm>
            <a:prstGeom prst="ellipse">
              <a:avLst/>
            </a:prstGeom>
            <a:solidFill>
              <a:schemeClr val="accent2">
                <a:lumMod val="50000"/>
                <a:alpha val="48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endParaRPr>
            </a:p>
          </p:txBody>
        </p:sp>
      </p:grpSp>
    </p:spTree>
    <p:extLst>
      <p:ext uri="{BB962C8B-B14F-4D97-AF65-F5344CB8AC3E}">
        <p14:creationId xmlns:p14="http://schemas.microsoft.com/office/powerpoint/2010/main" val="400669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body" idx="2"/>
          </p:nvPr>
        </p:nvSpPr>
        <p:spPr>
          <a:xfrm>
            <a:off x="201000" y="2097050"/>
            <a:ext cx="4217400" cy="3354300"/>
          </a:xfrm>
          <a:prstGeom prst="rect">
            <a:avLst/>
          </a:prstGeom>
        </p:spPr>
        <p:txBody>
          <a:bodyPr spcFirstLastPara="1" vert="horz" wrap="square" lIns="91425" tIns="91425" rIns="91425" bIns="91425" rtlCol="0" anchor="ctr" anchorCtr="0">
            <a:noAutofit/>
          </a:bodyPr>
          <a:lstStyle/>
          <a:p>
            <a:pPr indent="-342900">
              <a:lnSpc>
                <a:spcPct val="150000"/>
              </a:lnSpc>
              <a:buSzPts val="1800"/>
            </a:pPr>
            <a:r>
              <a:rPr lang="en" sz="1800"/>
              <a:t>Real estate is a hot market </a:t>
            </a:r>
            <a:endParaRPr sz="1800"/>
          </a:p>
          <a:p>
            <a:pPr indent="-342900">
              <a:lnSpc>
                <a:spcPct val="150000"/>
              </a:lnSpc>
              <a:buSzPts val="1800"/>
            </a:pPr>
            <a:r>
              <a:rPr lang="en" sz="1800"/>
              <a:t>Interested in seeing how various factors affect the value of a home in our area</a:t>
            </a:r>
            <a:endParaRPr sz="1800"/>
          </a:p>
          <a:p>
            <a:pPr indent="-342900">
              <a:lnSpc>
                <a:spcPct val="150000"/>
              </a:lnSpc>
              <a:buSzPts val="1800"/>
            </a:pPr>
            <a:r>
              <a:rPr lang="en" sz="1800"/>
              <a:t>Model can help buyers determine if the property they're interested in is accurately valued</a:t>
            </a:r>
            <a:endParaRPr sz="1800"/>
          </a:p>
        </p:txBody>
      </p:sp>
      <p:sp>
        <p:nvSpPr>
          <p:cNvPr id="258" name="Google Shape;258;p44"/>
          <p:cNvSpPr txBox="1">
            <a:spLocks noGrp="1"/>
          </p:cNvSpPr>
          <p:nvPr>
            <p:ph type="title"/>
          </p:nvPr>
        </p:nvSpPr>
        <p:spPr>
          <a:xfrm>
            <a:off x="201000" y="227454"/>
            <a:ext cx="7066500" cy="572700"/>
          </a:xfrm>
          <a:prstGeom prst="rect">
            <a:avLst/>
          </a:prstGeom>
        </p:spPr>
        <p:txBody>
          <a:bodyPr spcFirstLastPara="1" vert="horz" wrap="square" lIns="91425" tIns="91425" rIns="91425" bIns="91425" rtlCol="0" anchor="t" anchorCtr="0">
            <a:noAutofit/>
          </a:bodyPr>
          <a:lstStyle/>
          <a:p>
            <a:r>
              <a:rPr lang="en" dirty="0"/>
              <a:t>Background</a:t>
            </a:r>
            <a:endParaRPr dirty="0"/>
          </a:p>
        </p:txBody>
      </p:sp>
      <p:pic>
        <p:nvPicPr>
          <p:cNvPr id="259" name="Google Shape;259;p44"/>
          <p:cNvPicPr preferRelativeResize="0"/>
          <p:nvPr/>
        </p:nvPicPr>
        <p:blipFill>
          <a:blip r:embed="rId3">
            <a:alphaModFix/>
          </a:blip>
          <a:stretch>
            <a:fillRect/>
          </a:stretch>
        </p:blipFill>
        <p:spPr>
          <a:xfrm>
            <a:off x="4418526" y="2097050"/>
            <a:ext cx="4437825" cy="2958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12784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0" rIns="411480" rtlCol="0" anchor="ctr"/>
          <a:lstStyle/>
          <a:p>
            <a:r>
              <a:rPr lang="en-US" sz="4000" b="1" dirty="0"/>
              <a:t>Project Description</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884" y="0"/>
            <a:ext cx="3671998" cy="3029398"/>
          </a:xfrm>
          <a:prstGeom prst="rect">
            <a:avLst/>
          </a:prstGeom>
        </p:spPr>
      </p:pic>
      <p:sp>
        <p:nvSpPr>
          <p:cNvPr id="6" name="TextBox 5"/>
          <p:cNvSpPr txBox="1"/>
          <p:nvPr/>
        </p:nvSpPr>
        <p:spPr>
          <a:xfrm>
            <a:off x="224250" y="2579906"/>
            <a:ext cx="8695499" cy="4278094"/>
          </a:xfrm>
          <a:prstGeom prst="rect">
            <a:avLst/>
          </a:prstGeom>
          <a:noFill/>
        </p:spPr>
        <p:txBody>
          <a:bodyPr wrap="square" rtlCol="0">
            <a:spAutoFit/>
          </a:bodyPr>
          <a:lstStyle/>
          <a:p>
            <a:r>
              <a:rPr lang="en-US" sz="1600" dirty="0"/>
              <a:t>Home Price Calculator / Real Property Estimator </a:t>
            </a:r>
            <a:r>
              <a:rPr lang="en-US" sz="1600" i="1" dirty="0"/>
              <a:t>Using machine learning model to predict home value.</a:t>
            </a:r>
            <a:r>
              <a:rPr lang="en-US" sz="1600" dirty="0"/>
              <a:t> An analysis of the effect of school ranking and prime rate on the housing price in the Washington DC Metropolitan area. Shelter a key need in the span of every life can never be overemphasized. Whether it is starting a family, relocating or even investment choice, the dream of many is to have a place to call their own. Understanding the ins and outs of the Real Estate market and the entire home buying experience can often be a challenging task for most individuals on the house hunt. With many factors being considered before landing on a home is interesting to know what factors culminate in the final price of a house in a particular area. In a study conducted by Owusu-</a:t>
            </a:r>
            <a:r>
              <a:rPr lang="en-US" sz="1600" dirty="0" err="1"/>
              <a:t>Edusei</a:t>
            </a:r>
            <a:r>
              <a:rPr lang="en-US" sz="1600" dirty="0"/>
              <a:t> and Molly </a:t>
            </a:r>
            <a:r>
              <a:rPr lang="en-US" sz="1600" dirty="0" err="1"/>
              <a:t>Espey</a:t>
            </a:r>
            <a:r>
              <a:rPr lang="en-US" sz="1600" dirty="0"/>
              <a:t> in 2003, "high-ranked schools have values embedded in single-family housing prices and greater commuting distances to schools have a negative impact on the value of the property".(Owusu-</a:t>
            </a:r>
            <a:r>
              <a:rPr lang="en-US" sz="1600" dirty="0" err="1"/>
              <a:t>Edusei</a:t>
            </a:r>
            <a:r>
              <a:rPr lang="en-US" sz="1600" dirty="0"/>
              <a:t>, Kwame and </a:t>
            </a:r>
            <a:r>
              <a:rPr lang="en-US" sz="1600" dirty="0" err="1"/>
              <a:t>Molley</a:t>
            </a:r>
            <a:r>
              <a:rPr lang="en-US" sz="1600" dirty="0"/>
              <a:t> </a:t>
            </a:r>
            <a:r>
              <a:rPr lang="en-US" sz="1600" dirty="0" err="1"/>
              <a:t>Espey</a:t>
            </a:r>
            <a:r>
              <a:rPr lang="en-US" sz="1600" dirty="0"/>
              <a:t>. 2003. “School Quality and Property Values in Greenville, South Carolina.” Department of Agricultural and Applied Economics, Clemson University. 30 January 2013.) It is in light of the conclusions from this and other research conducted that the team wants to undertake this project to identify what parameters or key components that exist in the market and affect the cost or value of homes in the area. The outcome of this project we also believe will provide a guide for future home buyers to estimate the real value of the property(s) they seek to acquire.</a:t>
            </a:r>
          </a:p>
          <a:p>
            <a:endParaRPr lang="en-US" sz="1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0569" y="-37012"/>
            <a:ext cx="1303270" cy="2085232"/>
          </a:xfrm>
          <a:prstGeom prst="rect">
            <a:avLst/>
          </a:prstGeom>
        </p:spPr>
      </p:pic>
    </p:spTree>
    <p:extLst>
      <p:ext uri="{BB962C8B-B14F-4D97-AF65-F5344CB8AC3E}">
        <p14:creationId xmlns:p14="http://schemas.microsoft.com/office/powerpoint/2010/main" val="3038057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2784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0" rIns="411480" rtlCol="0" anchor="ctr"/>
          <a:lstStyle/>
          <a:p>
            <a:r>
              <a:rPr lang="en-US" sz="2100" b="1" dirty="0"/>
              <a:t> </a:t>
            </a:r>
            <a:r>
              <a:rPr lang="en-US" sz="4000" b="1" dirty="0"/>
              <a:t>What? Questions We Hope to Answer</a:t>
            </a:r>
            <a:br>
              <a:rPr lang="en-US" sz="2400" b="0" i="0" dirty="0">
                <a:solidFill>
                  <a:srgbClr val="24292F"/>
                </a:solidFill>
                <a:effectLst/>
              </a:rPr>
            </a:br>
            <a:endParaRPr lang="en-US" sz="2100" b="1" dirty="0"/>
          </a:p>
        </p:txBody>
      </p:sp>
      <p:sp>
        <p:nvSpPr>
          <p:cNvPr id="24" name="Quad Arrow 23"/>
          <p:cNvSpPr/>
          <p:nvPr/>
        </p:nvSpPr>
        <p:spPr>
          <a:xfrm>
            <a:off x="1216879" y="981312"/>
            <a:ext cx="6422791" cy="6422791"/>
          </a:xfrm>
          <a:prstGeom prst="quadArrow">
            <a:avLst>
              <a:gd name="adj1" fmla="val 15266"/>
              <a:gd name="adj2" fmla="val 15424"/>
              <a:gd name="adj3" fmla="val 11021"/>
            </a:avLst>
          </a:prstGeom>
          <a:solidFill>
            <a:schemeClr val="bg1">
              <a:lumMod val="6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904095" y="4880087"/>
            <a:ext cx="2967691" cy="1292662"/>
          </a:xfrm>
          <a:prstGeom prst="rect">
            <a:avLst/>
          </a:prstGeom>
          <a:noFill/>
          <a:scene3d>
            <a:camera prst="isometricBottomDown"/>
            <a:lightRig rig="threePt" dir="t"/>
          </a:scene3d>
        </p:spPr>
        <p:txBody>
          <a:bodyPr wrap="square" rtlCol="0">
            <a:spAutoFit/>
          </a:bodyPr>
          <a:lstStyle/>
          <a:p>
            <a:r>
              <a:rPr lang="en-US" sz="3000" b="1" dirty="0"/>
              <a:t>Prime Rate </a:t>
            </a:r>
          </a:p>
          <a:p>
            <a:pPr algn="l"/>
            <a:r>
              <a:rPr lang="en-US" sz="2400" b="0" i="0" dirty="0">
                <a:solidFill>
                  <a:srgbClr val="24292F"/>
                </a:solidFill>
                <a:effectLst/>
              </a:rPr>
              <a:t>How does Prime Rate affect home value?</a:t>
            </a:r>
          </a:p>
        </p:txBody>
      </p:sp>
      <p:sp>
        <p:nvSpPr>
          <p:cNvPr id="14" name="TextBox 13"/>
          <p:cNvSpPr txBox="1"/>
          <p:nvPr/>
        </p:nvSpPr>
        <p:spPr>
          <a:xfrm>
            <a:off x="4755173" y="3766523"/>
            <a:ext cx="2967691" cy="2985433"/>
          </a:xfrm>
          <a:prstGeom prst="rect">
            <a:avLst/>
          </a:prstGeom>
          <a:noFill/>
          <a:scene3d>
            <a:camera prst="isometricTopUp"/>
            <a:lightRig rig="threePt" dir="t"/>
          </a:scene3d>
        </p:spPr>
        <p:txBody>
          <a:bodyPr wrap="square" rtlCol="0">
            <a:spAutoFit/>
          </a:bodyPr>
          <a:lstStyle/>
          <a:p>
            <a:r>
              <a:rPr lang="en-US" sz="3000" b="1" dirty="0"/>
              <a:t>Scholl Rank</a:t>
            </a:r>
          </a:p>
          <a:p>
            <a:r>
              <a:rPr lang="en-US" sz="3200" b="0" i="0" dirty="0">
                <a:solidFill>
                  <a:srgbClr val="24292F"/>
                </a:solidFill>
                <a:effectLst/>
              </a:rPr>
              <a:t>Does the rating of schools affect the home value? If so, how?</a:t>
            </a:r>
          </a:p>
          <a:p>
            <a:endParaRPr lang="en-US" sz="3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6381" y="2561846"/>
            <a:ext cx="3372808" cy="2782567"/>
          </a:xfrm>
          <a:prstGeom prst="rect">
            <a:avLst/>
          </a:prstGeom>
        </p:spPr>
      </p:pic>
      <p:sp>
        <p:nvSpPr>
          <p:cNvPr id="16" name="TextBox 15"/>
          <p:cNvSpPr txBox="1"/>
          <p:nvPr/>
        </p:nvSpPr>
        <p:spPr>
          <a:xfrm>
            <a:off x="5321205" y="2460108"/>
            <a:ext cx="2967691" cy="1985159"/>
          </a:xfrm>
          <a:prstGeom prst="rect">
            <a:avLst/>
          </a:prstGeom>
          <a:noFill/>
          <a:scene3d>
            <a:camera prst="isometricBottomDown"/>
            <a:lightRig rig="threePt" dir="t"/>
          </a:scene3d>
        </p:spPr>
        <p:txBody>
          <a:bodyPr wrap="square" rtlCol="0">
            <a:spAutoFit/>
          </a:bodyPr>
          <a:lstStyle/>
          <a:p>
            <a:r>
              <a:rPr lang="en-US" sz="3000" b="1" dirty="0"/>
              <a:t>Price in future</a:t>
            </a:r>
          </a:p>
          <a:p>
            <a:r>
              <a:rPr lang="en-US" sz="2400" b="0" i="0" dirty="0">
                <a:solidFill>
                  <a:srgbClr val="24292F"/>
                </a:solidFill>
                <a:effectLst/>
              </a:rPr>
              <a:t>Are homes in the area being under or over-valued?</a:t>
            </a:r>
            <a:endParaRPr lang="en-US" sz="2400" b="0" i="0" u="sng" dirty="0">
              <a:solidFill>
                <a:srgbClr val="24292F"/>
              </a:solidFill>
              <a:effectLst/>
            </a:endParaRPr>
          </a:p>
          <a:p>
            <a:r>
              <a:rPr lang="en-US" sz="2100" dirty="0"/>
              <a:t>.</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786" y="1428009"/>
            <a:ext cx="1039668" cy="16634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5047" y="4061525"/>
            <a:ext cx="840063" cy="149344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407436" y="1346224"/>
            <a:ext cx="710544" cy="1733035"/>
          </a:xfrm>
          <a:prstGeom prst="rect">
            <a:avLst/>
          </a:prstGeom>
        </p:spPr>
      </p:pic>
      <p:pic>
        <p:nvPicPr>
          <p:cNvPr id="17" name="Picture 16">
            <a:extLst>
              <a:ext uri="{FF2B5EF4-FFF2-40B4-BE49-F238E27FC236}">
                <a16:creationId xmlns:a16="http://schemas.microsoft.com/office/drawing/2014/main" id="{CD2A46AE-BE11-FC2E-9BC4-A9D0B39AA0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721263" y="5283375"/>
            <a:ext cx="1792434" cy="1478758"/>
          </a:xfrm>
          <a:prstGeom prst="rect">
            <a:avLst/>
          </a:prstGeom>
        </p:spPr>
      </p:pic>
    </p:spTree>
    <p:extLst>
      <p:ext uri="{BB962C8B-B14F-4D97-AF65-F5344CB8AC3E}">
        <p14:creationId xmlns:p14="http://schemas.microsoft.com/office/powerpoint/2010/main" val="2324052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407808" y="227454"/>
            <a:ext cx="8183741" cy="572700"/>
          </a:xfrm>
          <a:prstGeom prst="rect">
            <a:avLst/>
          </a:prstGeom>
        </p:spPr>
        <p:txBody>
          <a:bodyPr spcFirstLastPara="1" vert="horz" wrap="square" lIns="91425" tIns="91425" rIns="91425" bIns="91425" rtlCol="0" anchor="t" anchorCtr="0">
            <a:noAutofit/>
          </a:bodyPr>
          <a:lstStyle/>
          <a:p>
            <a:r>
              <a:rPr lang="en" sz="3600" b="1" dirty="0">
                <a:solidFill>
                  <a:schemeClr val="bg1"/>
                </a:solidFill>
              </a:rPr>
              <a:t>SQL Database- Data points and connections</a:t>
            </a:r>
            <a:endParaRPr sz="3600" b="1" dirty="0">
              <a:solidFill>
                <a:schemeClr val="bg1"/>
              </a:solidFill>
            </a:endParaRPr>
          </a:p>
        </p:txBody>
      </p:sp>
      <p:pic>
        <p:nvPicPr>
          <p:cNvPr id="273" name="Google Shape;273;p46"/>
          <p:cNvPicPr preferRelativeResize="0"/>
          <p:nvPr/>
        </p:nvPicPr>
        <p:blipFill>
          <a:blip r:embed="rId3">
            <a:alphaModFix/>
          </a:blip>
          <a:stretch>
            <a:fillRect/>
          </a:stretch>
        </p:blipFill>
        <p:spPr>
          <a:xfrm>
            <a:off x="176462" y="1251284"/>
            <a:ext cx="8614611" cy="5197642"/>
          </a:xfrm>
          <a:prstGeom prst="rect">
            <a:avLst/>
          </a:prstGeom>
          <a:noFill/>
          <a:ln>
            <a:noFill/>
          </a:ln>
        </p:spPr>
      </p:pic>
      <p:sp>
        <p:nvSpPr>
          <p:cNvPr id="274" name="Google Shape;274;p46"/>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G</a:t>
            </a:r>
            <a:endParaRPr>
              <a:solidFill>
                <a:schemeClr val="dk2"/>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6"/>
          <p:cNvSpPr/>
          <p:nvPr/>
        </p:nvSpPr>
        <p:spPr>
          <a:xfrm>
            <a:off x="1084232" y="2640956"/>
            <a:ext cx="953400" cy="987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201" name="Google Shape;201;p26"/>
          <p:cNvSpPr txBox="1">
            <a:spLocks noGrp="1"/>
          </p:cNvSpPr>
          <p:nvPr>
            <p:ph type="title"/>
          </p:nvPr>
        </p:nvSpPr>
        <p:spPr>
          <a:xfrm>
            <a:off x="1075180" y="404484"/>
            <a:ext cx="6926100" cy="567000"/>
          </a:xfrm>
          <a:prstGeom prst="rect">
            <a:avLst/>
          </a:prstGeom>
        </p:spPr>
        <p:txBody>
          <a:bodyPr spcFirstLastPara="1" vert="horz" wrap="square" lIns="91425" tIns="91425" rIns="91425" bIns="91425" rtlCol="0" anchor="t" anchorCtr="0">
            <a:noAutofit/>
          </a:bodyPr>
          <a:lstStyle/>
          <a:p>
            <a:pPr algn="ctr">
              <a:spcBef>
                <a:spcPts val="0"/>
              </a:spcBef>
            </a:pPr>
            <a:r>
              <a:rPr lang="en" dirty="0"/>
              <a:t>Technology Workflow for the project </a:t>
            </a:r>
            <a:endParaRPr dirty="0"/>
          </a:p>
        </p:txBody>
      </p:sp>
      <p:sp>
        <p:nvSpPr>
          <p:cNvPr id="208" name="Google Shape;208;p26"/>
          <p:cNvSpPr/>
          <p:nvPr/>
        </p:nvSpPr>
        <p:spPr>
          <a:xfrm>
            <a:off x="7156091" y="2569424"/>
            <a:ext cx="881700" cy="906600"/>
          </a:xfrm>
          <a:prstGeom prst="ellipse">
            <a:avLst/>
          </a:prstGeom>
          <a:solidFill>
            <a:schemeClr val="lt1"/>
          </a:solidFill>
          <a:ln>
            <a:noFill/>
          </a:ln>
        </p:spPr>
        <p:txBody>
          <a:bodyPr spcFirstLastPara="1" wrap="square" lIns="91425" tIns="91425" rIns="91425" bIns="91425" anchor="ctr" anchorCtr="0">
            <a:noAutofit/>
          </a:bodyPr>
          <a:lstStyle/>
          <a:p>
            <a:endParaRPr/>
          </a:p>
        </p:txBody>
      </p:sp>
      <p:cxnSp>
        <p:nvCxnSpPr>
          <p:cNvPr id="213" name="Google Shape;213;p26"/>
          <p:cNvCxnSpPr/>
          <p:nvPr/>
        </p:nvCxnSpPr>
        <p:spPr>
          <a:xfrm rot="10800000" flipH="1">
            <a:off x="1987475" y="3035799"/>
            <a:ext cx="732300" cy="2400"/>
          </a:xfrm>
          <a:prstGeom prst="straightConnector1">
            <a:avLst/>
          </a:prstGeom>
          <a:noFill/>
          <a:ln w="19050" cap="flat" cmpd="sng">
            <a:solidFill>
              <a:schemeClr val="accent5"/>
            </a:solidFill>
            <a:prstDash val="solid"/>
            <a:round/>
            <a:headEnd type="none" w="med" len="med"/>
            <a:tailEnd type="stealth" w="med" len="med"/>
          </a:ln>
        </p:spPr>
      </p:cxnSp>
      <p:pic>
        <p:nvPicPr>
          <p:cNvPr id="215" name="Google Shape;215;p26"/>
          <p:cNvPicPr preferRelativeResize="0"/>
          <p:nvPr/>
        </p:nvPicPr>
        <p:blipFill>
          <a:blip r:embed="rId3">
            <a:alphaModFix/>
          </a:blip>
          <a:stretch>
            <a:fillRect/>
          </a:stretch>
        </p:blipFill>
        <p:spPr>
          <a:xfrm>
            <a:off x="1075180" y="2664365"/>
            <a:ext cx="711288" cy="678974"/>
          </a:xfrm>
          <a:prstGeom prst="rect">
            <a:avLst/>
          </a:prstGeom>
          <a:noFill/>
          <a:ln>
            <a:noFill/>
          </a:ln>
        </p:spPr>
      </p:pic>
      <p:pic>
        <p:nvPicPr>
          <p:cNvPr id="217" name="Google Shape;217;p26"/>
          <p:cNvPicPr preferRelativeResize="0"/>
          <p:nvPr/>
        </p:nvPicPr>
        <p:blipFill>
          <a:blip r:embed="rId4">
            <a:alphaModFix/>
          </a:blip>
          <a:stretch>
            <a:fillRect/>
          </a:stretch>
        </p:blipFill>
        <p:spPr>
          <a:xfrm>
            <a:off x="4934721" y="2689859"/>
            <a:ext cx="785691" cy="739002"/>
          </a:xfrm>
          <a:prstGeom prst="rect">
            <a:avLst/>
          </a:prstGeom>
          <a:noFill/>
          <a:ln>
            <a:noFill/>
          </a:ln>
        </p:spPr>
      </p:pic>
      <p:pic>
        <p:nvPicPr>
          <p:cNvPr id="218" name="Google Shape;218;p26"/>
          <p:cNvPicPr preferRelativeResize="0"/>
          <p:nvPr/>
        </p:nvPicPr>
        <p:blipFill>
          <a:blip r:embed="rId5">
            <a:alphaModFix/>
          </a:blip>
          <a:stretch>
            <a:fillRect/>
          </a:stretch>
        </p:blipFill>
        <p:spPr>
          <a:xfrm>
            <a:off x="2920788" y="2634062"/>
            <a:ext cx="827619" cy="754632"/>
          </a:xfrm>
          <a:prstGeom prst="rect">
            <a:avLst/>
          </a:prstGeom>
          <a:noFill/>
          <a:ln>
            <a:noFill/>
          </a:ln>
        </p:spPr>
      </p:pic>
      <p:pic>
        <p:nvPicPr>
          <p:cNvPr id="219" name="Google Shape;219;p26"/>
          <p:cNvPicPr preferRelativeResize="0"/>
          <p:nvPr/>
        </p:nvPicPr>
        <p:blipFill>
          <a:blip r:embed="rId6">
            <a:alphaModFix/>
          </a:blip>
          <a:stretch>
            <a:fillRect/>
          </a:stretch>
        </p:blipFill>
        <p:spPr>
          <a:xfrm>
            <a:off x="7054202" y="2624059"/>
            <a:ext cx="783543" cy="749087"/>
          </a:xfrm>
          <a:prstGeom prst="rect">
            <a:avLst/>
          </a:prstGeom>
          <a:noFill/>
          <a:ln>
            <a:noFill/>
          </a:ln>
        </p:spPr>
      </p:pic>
      <p:pic>
        <p:nvPicPr>
          <p:cNvPr id="220" name="Google Shape;220;p26"/>
          <p:cNvPicPr preferRelativeResize="0"/>
          <p:nvPr/>
        </p:nvPicPr>
        <p:blipFill>
          <a:blip r:embed="rId7">
            <a:alphaModFix/>
          </a:blip>
          <a:stretch>
            <a:fillRect/>
          </a:stretch>
        </p:blipFill>
        <p:spPr>
          <a:xfrm>
            <a:off x="1044027" y="4352153"/>
            <a:ext cx="787851" cy="731183"/>
          </a:xfrm>
          <a:prstGeom prst="rect">
            <a:avLst/>
          </a:prstGeom>
          <a:noFill/>
          <a:ln>
            <a:noFill/>
          </a:ln>
        </p:spPr>
      </p:pic>
      <p:pic>
        <p:nvPicPr>
          <p:cNvPr id="221" name="Google Shape;221;p26"/>
          <p:cNvPicPr preferRelativeResize="0"/>
          <p:nvPr/>
        </p:nvPicPr>
        <p:blipFill>
          <a:blip r:embed="rId8">
            <a:alphaModFix/>
          </a:blip>
          <a:stretch>
            <a:fillRect/>
          </a:stretch>
        </p:blipFill>
        <p:spPr>
          <a:xfrm>
            <a:off x="2963923" y="4430050"/>
            <a:ext cx="869020" cy="610049"/>
          </a:xfrm>
          <a:prstGeom prst="rect">
            <a:avLst/>
          </a:prstGeom>
          <a:noFill/>
          <a:ln>
            <a:noFill/>
          </a:ln>
        </p:spPr>
      </p:pic>
      <p:pic>
        <p:nvPicPr>
          <p:cNvPr id="222" name="Google Shape;222;p26"/>
          <p:cNvPicPr preferRelativeResize="0"/>
          <p:nvPr/>
        </p:nvPicPr>
        <p:blipFill>
          <a:blip r:embed="rId9">
            <a:alphaModFix/>
          </a:blip>
          <a:stretch>
            <a:fillRect/>
          </a:stretch>
        </p:blipFill>
        <p:spPr>
          <a:xfrm>
            <a:off x="4904498" y="4404138"/>
            <a:ext cx="972602" cy="567000"/>
          </a:xfrm>
          <a:prstGeom prst="rect">
            <a:avLst/>
          </a:prstGeom>
          <a:noFill/>
          <a:ln>
            <a:noFill/>
          </a:ln>
        </p:spPr>
      </p:pic>
      <p:pic>
        <p:nvPicPr>
          <p:cNvPr id="223" name="Google Shape;223;p26"/>
          <p:cNvPicPr preferRelativeResize="0"/>
          <p:nvPr/>
        </p:nvPicPr>
        <p:blipFill>
          <a:blip r:embed="rId10">
            <a:alphaModFix/>
          </a:blip>
          <a:stretch>
            <a:fillRect/>
          </a:stretch>
        </p:blipFill>
        <p:spPr>
          <a:xfrm>
            <a:off x="7130066" y="4337625"/>
            <a:ext cx="787822" cy="689874"/>
          </a:xfrm>
          <a:prstGeom prst="rect">
            <a:avLst/>
          </a:prstGeom>
          <a:noFill/>
          <a:ln>
            <a:noFill/>
          </a:ln>
        </p:spPr>
      </p:pic>
      <p:cxnSp>
        <p:nvCxnSpPr>
          <p:cNvPr id="224" name="Google Shape;224;p26"/>
          <p:cNvCxnSpPr/>
          <p:nvPr/>
        </p:nvCxnSpPr>
        <p:spPr>
          <a:xfrm rot="10800000" flipH="1">
            <a:off x="3976125" y="3036250"/>
            <a:ext cx="673200" cy="1500"/>
          </a:xfrm>
          <a:prstGeom prst="straightConnector1">
            <a:avLst/>
          </a:prstGeom>
          <a:noFill/>
          <a:ln w="19050" cap="flat" cmpd="sng">
            <a:solidFill>
              <a:schemeClr val="accent5"/>
            </a:solidFill>
            <a:prstDash val="solid"/>
            <a:round/>
            <a:headEnd type="none" w="med" len="med"/>
            <a:tailEnd type="stealth" w="med" len="med"/>
          </a:ln>
        </p:spPr>
      </p:cxnSp>
      <p:cxnSp>
        <p:nvCxnSpPr>
          <p:cNvPr id="225" name="Google Shape;225;p26"/>
          <p:cNvCxnSpPr/>
          <p:nvPr/>
        </p:nvCxnSpPr>
        <p:spPr>
          <a:xfrm rot="10800000" flipH="1">
            <a:off x="5998500" y="2986195"/>
            <a:ext cx="777600" cy="17700"/>
          </a:xfrm>
          <a:prstGeom prst="straightConnector1">
            <a:avLst/>
          </a:prstGeom>
          <a:noFill/>
          <a:ln w="19050" cap="flat" cmpd="sng">
            <a:solidFill>
              <a:schemeClr val="accent5"/>
            </a:solidFill>
            <a:prstDash val="solid"/>
            <a:round/>
            <a:headEnd type="none" w="med" len="med"/>
            <a:tailEnd type="stealth" w="med" len="med"/>
          </a:ln>
        </p:spPr>
      </p:cxnSp>
      <p:cxnSp>
        <p:nvCxnSpPr>
          <p:cNvPr id="226" name="Google Shape;226;p26"/>
          <p:cNvCxnSpPr/>
          <p:nvPr/>
        </p:nvCxnSpPr>
        <p:spPr>
          <a:xfrm>
            <a:off x="2103325" y="4756575"/>
            <a:ext cx="558900" cy="9000"/>
          </a:xfrm>
          <a:prstGeom prst="straightConnector1">
            <a:avLst/>
          </a:prstGeom>
          <a:noFill/>
          <a:ln w="19050" cap="flat" cmpd="sng">
            <a:solidFill>
              <a:schemeClr val="accent5"/>
            </a:solidFill>
            <a:prstDash val="solid"/>
            <a:round/>
            <a:headEnd type="none" w="med" len="med"/>
            <a:tailEnd type="stealth" w="med" len="med"/>
          </a:ln>
        </p:spPr>
      </p:cxnSp>
      <p:cxnSp>
        <p:nvCxnSpPr>
          <p:cNvPr id="227" name="Google Shape;227;p26"/>
          <p:cNvCxnSpPr/>
          <p:nvPr/>
        </p:nvCxnSpPr>
        <p:spPr>
          <a:xfrm rot="10800000" flipH="1">
            <a:off x="6012000" y="4732375"/>
            <a:ext cx="750600" cy="5400"/>
          </a:xfrm>
          <a:prstGeom prst="straightConnector1">
            <a:avLst/>
          </a:prstGeom>
          <a:noFill/>
          <a:ln w="19050" cap="flat" cmpd="sng">
            <a:solidFill>
              <a:schemeClr val="accent5"/>
            </a:solidFill>
            <a:prstDash val="solid"/>
            <a:round/>
            <a:headEnd type="none" w="med" len="med"/>
            <a:tailEnd type="stealth" w="med" len="med"/>
          </a:ln>
        </p:spPr>
      </p:cxnSp>
      <p:cxnSp>
        <p:nvCxnSpPr>
          <p:cNvPr id="228" name="Google Shape;228;p26"/>
          <p:cNvCxnSpPr/>
          <p:nvPr/>
        </p:nvCxnSpPr>
        <p:spPr>
          <a:xfrm rot="10800000" flipH="1">
            <a:off x="4032113" y="4764325"/>
            <a:ext cx="673200" cy="1500"/>
          </a:xfrm>
          <a:prstGeom prst="straightConnector1">
            <a:avLst/>
          </a:prstGeom>
          <a:noFill/>
          <a:ln w="19050" cap="flat" cmpd="sng">
            <a:solidFill>
              <a:schemeClr val="accent5"/>
            </a:solidFill>
            <a:prstDash val="solid"/>
            <a:round/>
            <a:headEnd type="none" w="med" len="med"/>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86"/>
        <p:cNvGrpSpPr/>
        <p:nvPr/>
      </p:nvGrpSpPr>
      <p:grpSpPr>
        <a:xfrm>
          <a:off x="0" y="0"/>
          <a:ext cx="0" cy="0"/>
          <a:chOff x="0" y="0"/>
          <a:chExt cx="0" cy="0"/>
        </a:xfrm>
      </p:grpSpPr>
      <p:grpSp>
        <p:nvGrpSpPr>
          <p:cNvPr id="287" name="Google Shape;287;p48"/>
          <p:cNvGrpSpPr/>
          <p:nvPr/>
        </p:nvGrpSpPr>
        <p:grpSpPr>
          <a:xfrm>
            <a:off x="0" y="1678273"/>
            <a:ext cx="2214600" cy="3217636"/>
            <a:chOff x="0" y="1189989"/>
            <a:chExt cx="2214600" cy="3217636"/>
          </a:xfrm>
        </p:grpSpPr>
        <p:sp>
          <p:nvSpPr>
            <p:cNvPr id="288" name="Google Shape;288;p48"/>
            <p:cNvSpPr/>
            <p:nvPr/>
          </p:nvSpPr>
          <p:spPr>
            <a:xfrm>
              <a:off x="0" y="1189989"/>
              <a:ext cx="22146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algn="ctr"/>
              <a:r>
                <a:rPr lang="en">
                  <a:solidFill>
                    <a:srgbClr val="FFFFFF"/>
                  </a:solidFill>
                  <a:latin typeface="Roboto"/>
                  <a:ea typeface="Roboto"/>
                  <a:cs typeface="Roboto"/>
                  <a:sym typeface="Roboto"/>
                </a:rPr>
                <a:t>Loaded Data</a:t>
              </a:r>
              <a:endParaRPr>
                <a:solidFill>
                  <a:srgbClr val="FFFFFF"/>
                </a:solidFill>
                <a:latin typeface="Roboto"/>
                <a:ea typeface="Roboto"/>
                <a:cs typeface="Roboto"/>
                <a:sym typeface="Roboto"/>
              </a:endParaRPr>
            </a:p>
          </p:txBody>
        </p:sp>
        <p:sp>
          <p:nvSpPr>
            <p:cNvPr id="289" name="Google Shape;289;p48"/>
            <p:cNvSpPr txBox="1"/>
            <p:nvPr/>
          </p:nvSpPr>
          <p:spPr>
            <a:xfrm>
              <a:off x="2950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100" dirty="0">
                <a:latin typeface="Roboto"/>
                <a:ea typeface="Roboto"/>
                <a:cs typeface="Roboto"/>
                <a:sym typeface="Roboto"/>
              </a:endParaRPr>
            </a:p>
          </p:txBody>
        </p:sp>
      </p:grpSp>
      <p:grpSp>
        <p:nvGrpSpPr>
          <p:cNvPr id="290" name="Google Shape;290;p48"/>
          <p:cNvGrpSpPr/>
          <p:nvPr/>
        </p:nvGrpSpPr>
        <p:grpSpPr>
          <a:xfrm>
            <a:off x="1838325" y="1678059"/>
            <a:ext cx="2064000" cy="3019500"/>
            <a:chOff x="1838325" y="1189775"/>
            <a:chExt cx="2064000" cy="3019500"/>
          </a:xfrm>
        </p:grpSpPr>
        <p:sp>
          <p:nvSpPr>
            <p:cNvPr id="291" name="Google Shape;291;p48"/>
            <p:cNvSpPr/>
            <p:nvPr/>
          </p:nvSpPr>
          <p:spPr>
            <a:xfrm>
              <a:off x="1838325" y="1189775"/>
              <a:ext cx="2064000" cy="669000"/>
            </a:xfrm>
            <a:prstGeom prst="chevron">
              <a:avLst>
                <a:gd name="adj" fmla="val 50000"/>
              </a:avLst>
            </a:prstGeom>
            <a:solidFill>
              <a:srgbClr val="0C58D3"/>
            </a:solidFill>
            <a:ln>
              <a:noFill/>
            </a:ln>
          </p:spPr>
          <p:txBody>
            <a:bodyPr spcFirstLastPara="1" wrap="square" lIns="91425" tIns="91425" rIns="91425" bIns="91425" anchor="ctr" anchorCtr="0">
              <a:noAutofit/>
            </a:bodyPr>
            <a:lstStyle/>
            <a:p>
              <a:pPr algn="ctr"/>
              <a:r>
                <a:rPr lang="en">
                  <a:solidFill>
                    <a:srgbClr val="FFFFFF"/>
                  </a:solidFill>
                  <a:latin typeface="Roboto"/>
                  <a:ea typeface="Roboto"/>
                  <a:cs typeface="Roboto"/>
                  <a:sym typeface="Roboto"/>
                </a:rPr>
                <a:t>Created DataFrame</a:t>
              </a:r>
              <a:endParaRPr>
                <a:solidFill>
                  <a:srgbClr val="FFFFFF"/>
                </a:solidFill>
                <a:latin typeface="Roboto"/>
                <a:ea typeface="Roboto"/>
                <a:cs typeface="Roboto"/>
                <a:sym typeface="Roboto"/>
              </a:endParaRPr>
            </a:p>
          </p:txBody>
        </p:sp>
        <p:sp>
          <p:nvSpPr>
            <p:cNvPr id="292" name="Google Shape;292;p48"/>
            <p:cNvSpPr txBox="1"/>
            <p:nvPr/>
          </p:nvSpPr>
          <p:spPr>
            <a:xfrm>
              <a:off x="1892250" y="1858775"/>
              <a:ext cx="1870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100">
                  <a:latin typeface="Roboto"/>
                  <a:ea typeface="Roboto"/>
                  <a:cs typeface="Roboto"/>
                  <a:sym typeface="Roboto"/>
                </a:rPr>
                <a:t>Selected features that were most relevant to the analysis</a:t>
              </a:r>
              <a:endParaRPr sz="1100">
                <a:latin typeface="Roboto"/>
                <a:ea typeface="Roboto"/>
                <a:cs typeface="Roboto"/>
                <a:sym typeface="Roboto"/>
              </a:endParaRPr>
            </a:p>
          </p:txBody>
        </p:sp>
      </p:grpSp>
      <p:grpSp>
        <p:nvGrpSpPr>
          <p:cNvPr id="293" name="Google Shape;293;p48"/>
          <p:cNvGrpSpPr/>
          <p:nvPr/>
        </p:nvGrpSpPr>
        <p:grpSpPr>
          <a:xfrm>
            <a:off x="3516750" y="1678059"/>
            <a:ext cx="2064000" cy="3019500"/>
            <a:chOff x="3516750" y="1189775"/>
            <a:chExt cx="2064000" cy="3019500"/>
          </a:xfrm>
        </p:grpSpPr>
        <p:sp>
          <p:nvSpPr>
            <p:cNvPr id="294" name="Google Shape;294;p48"/>
            <p:cNvSpPr/>
            <p:nvPr/>
          </p:nvSpPr>
          <p:spPr>
            <a:xfrm>
              <a:off x="3516750" y="1189775"/>
              <a:ext cx="20640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algn="ctr"/>
              <a:r>
                <a:rPr lang="en">
                  <a:solidFill>
                    <a:srgbClr val="FFFFFF"/>
                  </a:solidFill>
                  <a:latin typeface="Roboto"/>
                  <a:ea typeface="Roboto"/>
                  <a:cs typeface="Roboto"/>
                  <a:sym typeface="Roboto"/>
                </a:rPr>
                <a:t>Explored the Data</a:t>
              </a:r>
              <a:endParaRPr>
                <a:solidFill>
                  <a:srgbClr val="FFFFFF"/>
                </a:solidFill>
                <a:latin typeface="Roboto"/>
                <a:ea typeface="Roboto"/>
                <a:cs typeface="Roboto"/>
                <a:sym typeface="Roboto"/>
              </a:endParaRPr>
            </a:p>
          </p:txBody>
        </p:sp>
        <p:sp>
          <p:nvSpPr>
            <p:cNvPr id="295" name="Google Shape;295;p48"/>
            <p:cNvSpPr txBox="1"/>
            <p:nvPr/>
          </p:nvSpPr>
          <p:spPr>
            <a:xfrm>
              <a:off x="3516750" y="1858775"/>
              <a:ext cx="1891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100">
                  <a:latin typeface="Roboto"/>
                  <a:ea typeface="Roboto"/>
                  <a:cs typeface="Roboto"/>
                  <a:sym typeface="Roboto"/>
                </a:rPr>
                <a:t>Used visualizations &amp; descriptive statistics. Determined data types, value counts &amp; checked for null values.</a:t>
              </a:r>
              <a:endParaRPr sz="1100">
                <a:latin typeface="Roboto"/>
                <a:ea typeface="Roboto"/>
                <a:cs typeface="Roboto"/>
                <a:sym typeface="Roboto"/>
              </a:endParaRPr>
            </a:p>
          </p:txBody>
        </p:sp>
      </p:grpSp>
      <p:grpSp>
        <p:nvGrpSpPr>
          <p:cNvPr id="296" name="Google Shape;296;p48"/>
          <p:cNvGrpSpPr/>
          <p:nvPr/>
        </p:nvGrpSpPr>
        <p:grpSpPr>
          <a:xfrm>
            <a:off x="6874025" y="1678059"/>
            <a:ext cx="2064000" cy="3019500"/>
            <a:chOff x="6874025" y="1189775"/>
            <a:chExt cx="2064000" cy="3019500"/>
          </a:xfrm>
        </p:grpSpPr>
        <p:sp>
          <p:nvSpPr>
            <p:cNvPr id="297" name="Google Shape;297;p48"/>
            <p:cNvSpPr/>
            <p:nvPr/>
          </p:nvSpPr>
          <p:spPr>
            <a:xfrm>
              <a:off x="6874025" y="1189775"/>
              <a:ext cx="2064000" cy="669000"/>
            </a:xfrm>
            <a:prstGeom prst="chevron">
              <a:avLst>
                <a:gd name="adj" fmla="val 50000"/>
              </a:avLst>
            </a:prstGeom>
            <a:solidFill>
              <a:srgbClr val="307BF3"/>
            </a:solidFill>
            <a:ln>
              <a:noFill/>
            </a:ln>
          </p:spPr>
          <p:txBody>
            <a:bodyPr spcFirstLastPara="1" wrap="square" lIns="91425" tIns="91425" rIns="91425" bIns="91425" anchor="ctr" anchorCtr="0">
              <a:noAutofit/>
            </a:bodyPr>
            <a:lstStyle/>
            <a:p>
              <a:pPr algn="ctr"/>
              <a:r>
                <a:rPr lang="en">
                  <a:solidFill>
                    <a:srgbClr val="FFFFFF"/>
                  </a:solidFill>
                  <a:latin typeface="Roboto"/>
                  <a:ea typeface="Roboto"/>
                  <a:cs typeface="Roboto"/>
                  <a:sym typeface="Roboto"/>
                </a:rPr>
                <a:t>Visualized Features</a:t>
              </a:r>
              <a:endParaRPr>
                <a:solidFill>
                  <a:srgbClr val="FFFFFF"/>
                </a:solidFill>
                <a:latin typeface="Roboto"/>
                <a:ea typeface="Roboto"/>
                <a:cs typeface="Roboto"/>
                <a:sym typeface="Roboto"/>
              </a:endParaRPr>
            </a:p>
          </p:txBody>
        </p:sp>
        <p:sp>
          <p:nvSpPr>
            <p:cNvPr id="298" name="Google Shape;298;p48"/>
            <p:cNvSpPr txBox="1"/>
            <p:nvPr/>
          </p:nvSpPr>
          <p:spPr>
            <a:xfrm>
              <a:off x="7093775" y="1858775"/>
              <a:ext cx="1624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100" dirty="0">
                  <a:latin typeface="Roboto"/>
                  <a:ea typeface="Roboto"/>
                  <a:cs typeface="Roboto"/>
                  <a:sym typeface="Roboto"/>
                </a:rPr>
                <a:t>Utilized scatterplots to look for any correlations</a:t>
              </a:r>
              <a:endParaRPr sz="1100" dirty="0">
                <a:latin typeface="Roboto"/>
                <a:ea typeface="Roboto"/>
                <a:cs typeface="Roboto"/>
                <a:sym typeface="Roboto"/>
              </a:endParaRPr>
            </a:p>
          </p:txBody>
        </p:sp>
      </p:grpSp>
      <p:grpSp>
        <p:nvGrpSpPr>
          <p:cNvPr id="299" name="Google Shape;299;p48"/>
          <p:cNvGrpSpPr/>
          <p:nvPr/>
        </p:nvGrpSpPr>
        <p:grpSpPr>
          <a:xfrm>
            <a:off x="5195350" y="1678059"/>
            <a:ext cx="2064000" cy="3217850"/>
            <a:chOff x="5195350" y="1189775"/>
            <a:chExt cx="2064000" cy="3217850"/>
          </a:xfrm>
        </p:grpSpPr>
        <p:sp>
          <p:nvSpPr>
            <p:cNvPr id="300" name="Google Shape;300;p48"/>
            <p:cNvSpPr/>
            <p:nvPr/>
          </p:nvSpPr>
          <p:spPr>
            <a:xfrm>
              <a:off x="5195350" y="1189775"/>
              <a:ext cx="2064000" cy="669000"/>
            </a:xfrm>
            <a:prstGeom prst="chevron">
              <a:avLst>
                <a:gd name="adj" fmla="val 50000"/>
              </a:avLst>
            </a:prstGeom>
            <a:solidFill>
              <a:srgbClr val="0E65F0"/>
            </a:solidFill>
            <a:ln>
              <a:noFill/>
            </a:ln>
          </p:spPr>
          <p:txBody>
            <a:bodyPr spcFirstLastPara="1" wrap="square" lIns="91425" tIns="91425" rIns="91425" bIns="91425" anchor="ctr" anchorCtr="0">
              <a:noAutofit/>
            </a:bodyPr>
            <a:lstStyle/>
            <a:p>
              <a:pPr algn="ctr"/>
              <a:r>
                <a:rPr lang="en">
                  <a:solidFill>
                    <a:srgbClr val="FFFFFF"/>
                  </a:solidFill>
                  <a:latin typeface="Roboto"/>
                  <a:ea typeface="Roboto"/>
                  <a:cs typeface="Roboto"/>
                  <a:sym typeface="Roboto"/>
                </a:rPr>
                <a:t>Changed Data Types</a:t>
              </a:r>
              <a:endParaRPr>
                <a:solidFill>
                  <a:srgbClr val="FFFFFF"/>
                </a:solidFill>
                <a:latin typeface="Roboto"/>
                <a:ea typeface="Roboto"/>
                <a:cs typeface="Roboto"/>
                <a:sym typeface="Roboto"/>
              </a:endParaRPr>
            </a:p>
          </p:txBody>
        </p:sp>
        <p:sp>
          <p:nvSpPr>
            <p:cNvPr id="301" name="Google Shape;301;p48"/>
            <p:cNvSpPr txBox="1"/>
            <p:nvPr/>
          </p:nvSpPr>
          <p:spPr>
            <a:xfrm>
              <a:off x="54616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100">
                <a:latin typeface="Roboto"/>
                <a:ea typeface="Roboto"/>
                <a:cs typeface="Roboto"/>
                <a:sym typeface="Roboto"/>
              </a:endParaRPr>
            </a:p>
          </p:txBody>
        </p:sp>
      </p:grpSp>
      <p:sp>
        <p:nvSpPr>
          <p:cNvPr id="302" name="Google Shape;302;p48"/>
          <p:cNvSpPr txBox="1">
            <a:spLocks noGrp="1"/>
          </p:cNvSpPr>
          <p:nvPr>
            <p:ph type="title" idx="2"/>
          </p:nvPr>
        </p:nvSpPr>
        <p:spPr>
          <a:xfrm>
            <a:off x="192850" y="206388"/>
            <a:ext cx="7066500" cy="572700"/>
          </a:xfrm>
          <a:prstGeom prst="rect">
            <a:avLst/>
          </a:prstGeom>
        </p:spPr>
        <p:txBody>
          <a:bodyPr spcFirstLastPara="1" vert="horz" wrap="square" lIns="91425" tIns="91425" rIns="91425" bIns="91425" rtlCol="0" anchor="b" anchorCtr="0">
            <a:noAutofit/>
          </a:bodyPr>
          <a:lstStyle/>
          <a:p>
            <a:r>
              <a:rPr lang="en" sz="3600"/>
              <a:t>Exploratory Data Analysis</a:t>
            </a:r>
            <a:endParaRPr sz="3600"/>
          </a:p>
        </p:txBody>
      </p:sp>
      <p:sp>
        <p:nvSpPr>
          <p:cNvPr id="303" name="Google Shape;303;p48"/>
          <p:cNvSpPr txBox="1">
            <a:spLocks noGrp="1"/>
          </p:cNvSpPr>
          <p:nvPr>
            <p:ph type="body" idx="4294967295"/>
          </p:nvPr>
        </p:nvSpPr>
        <p:spPr>
          <a:xfrm>
            <a:off x="345975" y="720688"/>
            <a:ext cx="7903500" cy="797100"/>
          </a:xfrm>
          <a:prstGeom prst="rect">
            <a:avLst/>
          </a:prstGeom>
        </p:spPr>
        <p:txBody>
          <a:bodyPr spcFirstLastPara="1" vert="horz" wrap="square" lIns="91425" tIns="91425" rIns="91425" bIns="91425" rtlCol="0" anchor="t" anchorCtr="0">
            <a:noAutofit/>
          </a:bodyPr>
          <a:lstStyle/>
          <a:p>
            <a:pPr marL="0" indent="0">
              <a:spcBef>
                <a:spcPts val="0"/>
              </a:spcBef>
              <a:spcAft>
                <a:spcPts val="1600"/>
              </a:spcAft>
              <a:buNone/>
            </a:pPr>
            <a:r>
              <a:rPr lang="en" sz="2000" b="1" dirty="0"/>
              <a:t>Tools: </a:t>
            </a:r>
            <a:r>
              <a:rPr lang="en" sz="2000" dirty="0"/>
              <a:t>Jupyter Notebook - Pandas, Matplotlib, Numpy, Seaborn</a:t>
            </a:r>
            <a:endParaRPr sz="2000" dirty="0"/>
          </a:p>
        </p:txBody>
      </p:sp>
      <p:sp>
        <p:nvSpPr>
          <p:cNvPr id="304" name="Google Shape;304;p48"/>
          <p:cNvSpPr txBox="1">
            <a:spLocks noGrp="1"/>
          </p:cNvSpPr>
          <p:nvPr>
            <p:ph type="body" idx="4294967295"/>
          </p:nvPr>
        </p:nvSpPr>
        <p:spPr>
          <a:xfrm>
            <a:off x="265425" y="3859709"/>
            <a:ext cx="4608000" cy="1508400"/>
          </a:xfrm>
          <a:prstGeom prst="rect">
            <a:avLst/>
          </a:prstGeom>
        </p:spPr>
        <p:txBody>
          <a:bodyPr spcFirstLastPara="1" vert="horz" wrap="square" lIns="91425" tIns="91425" rIns="91425" bIns="91425" rtlCol="0" anchor="t" anchorCtr="0">
            <a:noAutofit/>
          </a:bodyPr>
          <a:lstStyle/>
          <a:p>
            <a:pPr marL="457200" indent="-323850">
              <a:lnSpc>
                <a:spcPct val="115000"/>
              </a:lnSpc>
              <a:spcBef>
                <a:spcPts val="0"/>
              </a:spcBef>
              <a:buSzPts val="1500"/>
              <a:buChar char="●"/>
            </a:pPr>
            <a:r>
              <a:rPr lang="en" sz="1500" dirty="0"/>
              <a:t>Many outliers in the dataset</a:t>
            </a:r>
            <a:endParaRPr sz="1500" dirty="0"/>
          </a:p>
          <a:p>
            <a:pPr marL="914400" lvl="1" indent="-304800">
              <a:lnSpc>
                <a:spcPct val="115000"/>
              </a:lnSpc>
              <a:spcBef>
                <a:spcPts val="0"/>
              </a:spcBef>
              <a:buSzPts val="1200"/>
              <a:buChar char="○"/>
            </a:pPr>
            <a:r>
              <a:rPr lang="en" sz="1200" dirty="0"/>
              <a:t>Ex. Homes with 25+ rooms and over 8+ bathrooms</a:t>
            </a:r>
            <a:endParaRPr sz="1200" dirty="0"/>
          </a:p>
          <a:p>
            <a:pPr marL="457200" indent="-323850">
              <a:lnSpc>
                <a:spcPct val="115000"/>
              </a:lnSpc>
              <a:spcBef>
                <a:spcPts val="0"/>
              </a:spcBef>
              <a:buSzPts val="1500"/>
              <a:buChar char="●"/>
            </a:pPr>
            <a:r>
              <a:rPr lang="en" sz="1500" dirty="0"/>
              <a:t>We hypothesized that there were other types of real estate and decided to use Price per Bdr or Price per Room to normalize the data set. </a:t>
            </a:r>
            <a:endParaRPr sz="1500" dirty="0"/>
          </a:p>
        </p:txBody>
      </p:sp>
      <p:pic>
        <p:nvPicPr>
          <p:cNvPr id="305" name="Google Shape;305;p48"/>
          <p:cNvPicPr preferRelativeResize="0"/>
          <p:nvPr/>
        </p:nvPicPr>
        <p:blipFill>
          <a:blip r:embed="rId3">
            <a:alphaModFix/>
          </a:blip>
          <a:stretch>
            <a:fillRect/>
          </a:stretch>
        </p:blipFill>
        <p:spPr>
          <a:xfrm>
            <a:off x="4742775" y="3671989"/>
            <a:ext cx="4262500" cy="2242690"/>
          </a:xfrm>
          <a:prstGeom prst="rect">
            <a:avLst/>
          </a:prstGeom>
          <a:noFill/>
          <a:ln>
            <a:noFill/>
          </a:ln>
        </p:spPr>
      </p:pic>
      <p:sp>
        <p:nvSpPr>
          <p:cNvPr id="306" name="Google Shape;306;p48"/>
          <p:cNvSpPr txBox="1">
            <a:spLocks noGrp="1"/>
          </p:cNvSpPr>
          <p:nvPr>
            <p:ph type="title" idx="2"/>
          </p:nvPr>
        </p:nvSpPr>
        <p:spPr>
          <a:xfrm>
            <a:off x="265425" y="3432134"/>
            <a:ext cx="7066500" cy="572700"/>
          </a:xfrm>
          <a:prstGeom prst="rect">
            <a:avLst/>
          </a:prstGeom>
        </p:spPr>
        <p:txBody>
          <a:bodyPr spcFirstLastPara="1" vert="horz" wrap="square" lIns="91425" tIns="91425" rIns="91425" bIns="91425" rtlCol="0" anchor="b" anchorCtr="0">
            <a:noAutofit/>
          </a:bodyPr>
          <a:lstStyle/>
          <a:p>
            <a:r>
              <a:rPr lang="en" sz="2800"/>
              <a:t>Main Takeaway:</a:t>
            </a:r>
            <a:endParaRPr sz="280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ermedia.com - Animated">
  <a:themeElements>
    <a:clrScheme name="Custom 4">
      <a:dk1>
        <a:srgbClr val="E6E6E6"/>
      </a:dk1>
      <a:lt1>
        <a:srgbClr val="E6E6E6"/>
      </a:lt1>
      <a:dk2>
        <a:srgbClr val="0C0C0C"/>
      </a:dk2>
      <a:lt2>
        <a:srgbClr val="0E57C4"/>
      </a:lt2>
      <a:accent1>
        <a:srgbClr val="629DD1"/>
      </a:accent1>
      <a:accent2>
        <a:srgbClr val="297FD5"/>
      </a:accent2>
      <a:accent3>
        <a:srgbClr val="0E57C4"/>
      </a:accent3>
      <a:accent4>
        <a:srgbClr val="4A66AC"/>
      </a:accent4>
      <a:accent5>
        <a:srgbClr val="5AA2AE"/>
      </a:accent5>
      <a:accent6>
        <a:srgbClr val="0E57C4"/>
      </a:accent6>
      <a:hlink>
        <a:srgbClr val="1098D2"/>
      </a:hlink>
      <a:folHlink>
        <a:srgbClr val="062B62"/>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5157</TotalTime>
  <Words>1126</Words>
  <Application>Microsoft Office PowerPoint</Application>
  <PresentationFormat>On-screen Show (4:3)</PresentationFormat>
  <Paragraphs>124</Paragraphs>
  <Slides>19</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Calibri</vt:lpstr>
      <vt:lpstr>Calibri Light</vt:lpstr>
      <vt:lpstr>Corbel</vt:lpstr>
      <vt:lpstr>Franklin Gothic Book</vt:lpstr>
      <vt:lpstr>Franklin Gothic Medium</vt:lpstr>
      <vt:lpstr>Open Sans</vt:lpstr>
      <vt:lpstr>Perpetua</vt:lpstr>
      <vt:lpstr>Roboto</vt:lpstr>
      <vt:lpstr>Office Theme</vt:lpstr>
      <vt:lpstr>Presentermedia.com - Animated</vt:lpstr>
      <vt:lpstr>DC Housing Prices </vt:lpstr>
      <vt:lpstr>Dream Team Composition and Roles</vt:lpstr>
      <vt:lpstr>Summary Layout</vt:lpstr>
      <vt:lpstr>Background</vt:lpstr>
      <vt:lpstr>PowerPoint Presentation</vt:lpstr>
      <vt:lpstr>PowerPoint Presentation</vt:lpstr>
      <vt:lpstr>SQL Database- Data points and connections</vt:lpstr>
      <vt:lpstr>Technology Workflow for the project </vt:lpstr>
      <vt:lpstr>Exploratory Data Analysis</vt:lpstr>
      <vt:lpstr>Analysis (Machine Learning)</vt:lpstr>
      <vt:lpstr>RandomForestRegressor </vt:lpstr>
      <vt:lpstr>LinearRegression</vt:lpstr>
      <vt:lpstr>Dashboard Demonstration</vt:lpstr>
      <vt:lpstr>Analysis/Results</vt:lpstr>
      <vt:lpstr>Analysis/Results</vt:lpstr>
      <vt:lpstr>Analysis/Results</vt:lpstr>
      <vt:lpstr>Recommendation for Future Exploration</vt:lpstr>
      <vt:lpstr>What Would We Do Differently?</vt:lpstr>
      <vt:lpstr>Questions?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Diana Seveney</cp:lastModifiedBy>
  <cp:revision>39</cp:revision>
  <dcterms:created xsi:type="dcterms:W3CDTF">2015-07-22T16:37:21Z</dcterms:created>
  <dcterms:modified xsi:type="dcterms:W3CDTF">2022-07-11T21:18:18Z</dcterms:modified>
</cp:coreProperties>
</file>